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6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8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286" r:id="rId4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8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ata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ata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rawing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rawing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07889A-72AE-40D5-8597-A71796373AF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aa-ET"/>
        </a:p>
      </dgm:t>
    </dgm:pt>
    <dgm:pt modelId="{E1787DF7-BE24-44F0-A212-B8394BF2C235}">
      <dgm:prSet custT="1"/>
      <dgm:spPr/>
      <dgm:t>
        <a:bodyPr/>
        <a:lstStyle/>
        <a:p>
          <a:pPr algn="ctr"/>
          <a:r>
            <a:rPr lang="uk-UA" sz="1400" b="1" dirty="0">
              <a:solidFill>
                <a:srgbClr val="0000CC"/>
              </a:solidFill>
              <a:latin typeface="Consolas" panose="020B0609020204030204" pitchFamily="49" charset="0"/>
            </a:rPr>
            <a:t>створення безпечного та комфортного освітнього середовища гімназії, для забезпечення реалізації прав громадян на здобуття дошкільної, початкової, базової середньої освіти в умовах гімназії</a:t>
          </a:r>
          <a:endParaRPr lang="aa-ET" sz="1400" b="1" dirty="0">
            <a:solidFill>
              <a:srgbClr val="0000CC"/>
            </a:solidFill>
            <a:latin typeface="Consolas" panose="020B0609020204030204" pitchFamily="49" charset="0"/>
          </a:endParaRPr>
        </a:p>
      </dgm:t>
    </dgm:pt>
    <dgm:pt modelId="{D26AEBA3-DCC1-4AA0-B5F2-ABE6E38DC0BD}" type="parTrans" cxnId="{A9C88350-AD5E-4FE3-9047-2B96F469C90B}">
      <dgm:prSet/>
      <dgm:spPr/>
      <dgm:t>
        <a:bodyPr/>
        <a:lstStyle/>
        <a:p>
          <a:endParaRPr lang="aa-ET" sz="2000">
            <a:latin typeface="Consolas" panose="020B0609020204030204" pitchFamily="49" charset="0"/>
          </a:endParaRPr>
        </a:p>
      </dgm:t>
    </dgm:pt>
    <dgm:pt modelId="{C2399040-8232-4208-A528-71E337924CDA}" type="sibTrans" cxnId="{A9C88350-AD5E-4FE3-9047-2B96F469C90B}">
      <dgm:prSet/>
      <dgm:spPr/>
      <dgm:t>
        <a:bodyPr/>
        <a:lstStyle/>
        <a:p>
          <a:endParaRPr lang="aa-ET" sz="2000">
            <a:latin typeface="Consolas" panose="020B0609020204030204" pitchFamily="49" charset="0"/>
          </a:endParaRPr>
        </a:p>
      </dgm:t>
    </dgm:pt>
    <dgm:pt modelId="{CE6CEDCE-E3A5-4439-93BA-0DC1E77B99E8}">
      <dgm:prSet custT="1"/>
      <dgm:spPr/>
      <dgm:t>
        <a:bodyPr/>
        <a:lstStyle/>
        <a:p>
          <a:pPr algn="ctr"/>
          <a:r>
            <a:rPr lang="uk-UA" sz="1400" b="1" dirty="0">
              <a:latin typeface="Consolas" panose="020B0609020204030204" pitchFamily="49" charset="0"/>
            </a:rPr>
            <a:t>в умовах воєнного стану створити безпечні умови перебування: облаштування найпростішого укриття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482C9175-39EA-4F23-9A57-8663AFECA4B5}" type="parTrans" cxnId="{CE87B288-E0BC-4BA2-A17D-73AA9B48F0D4}">
      <dgm:prSet/>
      <dgm:spPr/>
      <dgm:t>
        <a:bodyPr/>
        <a:lstStyle/>
        <a:p>
          <a:endParaRPr lang="aa-ET" sz="2000">
            <a:latin typeface="Consolas" panose="020B0609020204030204" pitchFamily="49" charset="0"/>
          </a:endParaRPr>
        </a:p>
      </dgm:t>
    </dgm:pt>
    <dgm:pt modelId="{BC70B398-F8DC-4A21-8A50-8962B81DCD80}" type="sibTrans" cxnId="{CE87B288-E0BC-4BA2-A17D-73AA9B48F0D4}">
      <dgm:prSet/>
      <dgm:spPr/>
      <dgm:t>
        <a:bodyPr/>
        <a:lstStyle/>
        <a:p>
          <a:endParaRPr lang="aa-ET" sz="2000">
            <a:latin typeface="Consolas" panose="020B0609020204030204" pitchFamily="49" charset="0"/>
          </a:endParaRPr>
        </a:p>
      </dgm:t>
    </dgm:pt>
    <dgm:pt modelId="{5491D8DB-2504-4A12-8364-C909C59C94EC}">
      <dgm:prSet custT="1"/>
      <dgm:spPr/>
      <dgm:t>
        <a:bodyPr/>
        <a:lstStyle/>
        <a:p>
          <a:pPr algn="ctr"/>
          <a:r>
            <a:rPr lang="uk-UA" sz="1400" b="1" dirty="0">
              <a:latin typeface="Consolas" panose="020B0609020204030204" pitchFamily="49" charset="0"/>
            </a:rPr>
            <a:t>продовження ведення електронного журналу та електронних щоденників та поступовий перехід на електронний документообіг у гімназії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07F33E11-4193-43C8-8EC9-269794EE0151}" type="parTrans" cxnId="{5465F871-D128-49DA-ADD5-08E0A0FF44C4}">
      <dgm:prSet/>
      <dgm:spPr/>
      <dgm:t>
        <a:bodyPr/>
        <a:lstStyle/>
        <a:p>
          <a:endParaRPr lang="aa-ET" sz="2000">
            <a:latin typeface="Consolas" panose="020B0609020204030204" pitchFamily="49" charset="0"/>
          </a:endParaRPr>
        </a:p>
      </dgm:t>
    </dgm:pt>
    <dgm:pt modelId="{282C59DD-7BDA-4941-AAD9-74B7BA5DA97F}" type="sibTrans" cxnId="{5465F871-D128-49DA-ADD5-08E0A0FF44C4}">
      <dgm:prSet/>
      <dgm:spPr/>
      <dgm:t>
        <a:bodyPr/>
        <a:lstStyle/>
        <a:p>
          <a:endParaRPr lang="aa-ET" sz="2000">
            <a:latin typeface="Consolas" panose="020B0609020204030204" pitchFamily="49" charset="0"/>
          </a:endParaRPr>
        </a:p>
      </dgm:t>
    </dgm:pt>
    <dgm:pt modelId="{E50E02F5-DF40-43AD-BE4F-27AB41B17A88}">
      <dgm:prSet custT="1"/>
      <dgm:spPr/>
      <dgm:t>
        <a:bodyPr/>
        <a:lstStyle/>
        <a:p>
          <a:pPr algn="ctr"/>
          <a:r>
            <a:rPr lang="uk-UA" sz="1400" b="1" dirty="0">
              <a:latin typeface="Consolas" panose="020B0609020204030204" pitchFamily="49" charset="0"/>
            </a:rPr>
            <a:t>зміна педагогічної системи роботи колективу відповідно до вимог сьогодення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353A51C4-E3F6-4F9F-A147-F2753DE71872}" type="parTrans" cxnId="{170076F2-C383-423B-87F4-D558D7A465B5}">
      <dgm:prSet/>
      <dgm:spPr/>
      <dgm:t>
        <a:bodyPr/>
        <a:lstStyle/>
        <a:p>
          <a:endParaRPr lang="aa-ET" sz="2000">
            <a:latin typeface="Consolas" panose="020B0609020204030204" pitchFamily="49" charset="0"/>
          </a:endParaRPr>
        </a:p>
      </dgm:t>
    </dgm:pt>
    <dgm:pt modelId="{AC21A9E8-8478-4E7E-9F89-15F139B297AD}" type="sibTrans" cxnId="{170076F2-C383-423B-87F4-D558D7A465B5}">
      <dgm:prSet/>
      <dgm:spPr/>
      <dgm:t>
        <a:bodyPr/>
        <a:lstStyle/>
        <a:p>
          <a:endParaRPr lang="aa-ET" sz="2000">
            <a:latin typeface="Consolas" panose="020B0609020204030204" pitchFamily="49" charset="0"/>
          </a:endParaRPr>
        </a:p>
      </dgm:t>
    </dgm:pt>
    <dgm:pt modelId="{FFE8FF08-3893-4B18-8E31-23FB0408D627}">
      <dgm:prSet/>
      <dgm:spPr/>
      <dgm:t>
        <a:bodyPr/>
        <a:lstStyle/>
        <a:p>
          <a:r>
            <a:rPr lang="uk-UA" b="1" dirty="0">
              <a:latin typeface="Consolas" panose="020B0609020204030204" pitchFamily="49" charset="0"/>
            </a:rPr>
            <a:t>підвищення ефективності виховання та розвитку учнів</a:t>
          </a:r>
          <a:endParaRPr lang="aa-ET" dirty="0"/>
        </a:p>
      </dgm:t>
    </dgm:pt>
    <dgm:pt modelId="{BB80B1C5-60B9-4938-9802-46B530273B55}" type="parTrans" cxnId="{CD38A40E-0BAF-4799-92FD-ADA97848A86A}">
      <dgm:prSet/>
      <dgm:spPr/>
      <dgm:t>
        <a:bodyPr/>
        <a:lstStyle/>
        <a:p>
          <a:endParaRPr lang="aa-ET"/>
        </a:p>
      </dgm:t>
    </dgm:pt>
    <dgm:pt modelId="{82310A33-BD5E-4EAD-A18E-9274D794C538}" type="sibTrans" cxnId="{CD38A40E-0BAF-4799-92FD-ADA97848A86A}">
      <dgm:prSet/>
      <dgm:spPr/>
      <dgm:t>
        <a:bodyPr/>
        <a:lstStyle/>
        <a:p>
          <a:endParaRPr lang="aa-ET"/>
        </a:p>
      </dgm:t>
    </dgm:pt>
    <dgm:pt modelId="{A408E789-6F68-475F-A11E-2DA1DAE11F8B}" type="pres">
      <dgm:prSet presAssocID="{D107889A-72AE-40D5-8597-A71796373AF6}" presName="Name0" presStyleCnt="0">
        <dgm:presLayoutVars>
          <dgm:chMax val="7"/>
          <dgm:chPref val="7"/>
          <dgm:dir/>
        </dgm:presLayoutVars>
      </dgm:prSet>
      <dgm:spPr/>
    </dgm:pt>
    <dgm:pt modelId="{A06CA1BB-684B-47D7-AFB2-1C19902DBBDB}" type="pres">
      <dgm:prSet presAssocID="{D107889A-72AE-40D5-8597-A71796373AF6}" presName="Name1" presStyleCnt="0"/>
      <dgm:spPr/>
    </dgm:pt>
    <dgm:pt modelId="{42C7AD13-0F4C-44D0-8768-71666F783102}" type="pres">
      <dgm:prSet presAssocID="{D107889A-72AE-40D5-8597-A71796373AF6}" presName="cycle" presStyleCnt="0"/>
      <dgm:spPr/>
    </dgm:pt>
    <dgm:pt modelId="{8BFEFF06-93BC-4335-833E-250F3465FF06}" type="pres">
      <dgm:prSet presAssocID="{D107889A-72AE-40D5-8597-A71796373AF6}" presName="srcNode" presStyleLbl="node1" presStyleIdx="0" presStyleCnt="5"/>
      <dgm:spPr/>
    </dgm:pt>
    <dgm:pt modelId="{77863868-B3C2-4FB4-AEF7-BDC20533D41C}" type="pres">
      <dgm:prSet presAssocID="{D107889A-72AE-40D5-8597-A71796373AF6}" presName="conn" presStyleLbl="parChTrans1D2" presStyleIdx="0" presStyleCnt="1"/>
      <dgm:spPr/>
    </dgm:pt>
    <dgm:pt modelId="{14899540-4EFE-431D-95ED-A14AF9E01F2B}" type="pres">
      <dgm:prSet presAssocID="{D107889A-72AE-40D5-8597-A71796373AF6}" presName="extraNode" presStyleLbl="node1" presStyleIdx="0" presStyleCnt="5"/>
      <dgm:spPr/>
    </dgm:pt>
    <dgm:pt modelId="{CFA5DC75-5F68-4775-BFA8-8FAB351FEF0F}" type="pres">
      <dgm:prSet presAssocID="{D107889A-72AE-40D5-8597-A71796373AF6}" presName="dstNode" presStyleLbl="node1" presStyleIdx="0" presStyleCnt="5"/>
      <dgm:spPr/>
    </dgm:pt>
    <dgm:pt modelId="{81B88A36-B249-49BE-9886-8F251AB592D8}" type="pres">
      <dgm:prSet presAssocID="{E1787DF7-BE24-44F0-A212-B8394BF2C235}" presName="text_1" presStyleLbl="node1" presStyleIdx="0" presStyleCnt="5" custScaleY="201025" custLinFactNeighborX="263" custLinFactNeighborY="-15039">
        <dgm:presLayoutVars>
          <dgm:bulletEnabled val="1"/>
        </dgm:presLayoutVars>
      </dgm:prSet>
      <dgm:spPr/>
    </dgm:pt>
    <dgm:pt modelId="{E2E4B54B-7731-4D61-91B4-2BBA3C2D4B6E}" type="pres">
      <dgm:prSet presAssocID="{E1787DF7-BE24-44F0-A212-B8394BF2C235}" presName="accent_1" presStyleCnt="0"/>
      <dgm:spPr/>
    </dgm:pt>
    <dgm:pt modelId="{3DADC36F-45A1-41F2-A3C9-5D4968A9B642}" type="pres">
      <dgm:prSet presAssocID="{E1787DF7-BE24-44F0-A212-B8394BF2C235}" presName="accentRepeatNode" presStyleLbl="solidFgAcc1" presStyleIdx="0" presStyleCnt="5"/>
      <dgm:spPr/>
    </dgm:pt>
    <dgm:pt modelId="{1CA6C577-89A8-412C-91CB-2BFC3254406B}" type="pres">
      <dgm:prSet presAssocID="{CE6CEDCE-E3A5-4439-93BA-0DC1E77B99E8}" presName="text_2" presStyleLbl="node1" presStyleIdx="1" presStyleCnt="5" custLinFactNeighborX="642" custLinFactNeighborY="18186">
        <dgm:presLayoutVars>
          <dgm:bulletEnabled val="1"/>
        </dgm:presLayoutVars>
      </dgm:prSet>
      <dgm:spPr/>
    </dgm:pt>
    <dgm:pt modelId="{88F25BFB-12C2-4CAD-BC1A-EB4309B7EA6F}" type="pres">
      <dgm:prSet presAssocID="{CE6CEDCE-E3A5-4439-93BA-0DC1E77B99E8}" presName="accent_2" presStyleCnt="0"/>
      <dgm:spPr/>
    </dgm:pt>
    <dgm:pt modelId="{B4C884D3-95ED-469C-BB3D-AD66A023EF92}" type="pres">
      <dgm:prSet presAssocID="{CE6CEDCE-E3A5-4439-93BA-0DC1E77B99E8}" presName="accentRepeatNode" presStyleLbl="solidFgAcc1" presStyleIdx="1" presStyleCnt="5"/>
      <dgm:spPr/>
    </dgm:pt>
    <dgm:pt modelId="{1090E345-989E-496C-B99E-618A07FD25EE}" type="pres">
      <dgm:prSet presAssocID="{5491D8DB-2504-4A12-8364-C909C59C94EC}" presName="text_3" presStyleLbl="node1" presStyleIdx="2" presStyleCnt="5">
        <dgm:presLayoutVars>
          <dgm:bulletEnabled val="1"/>
        </dgm:presLayoutVars>
      </dgm:prSet>
      <dgm:spPr/>
    </dgm:pt>
    <dgm:pt modelId="{DAE3CA1C-B616-4B12-95BB-028EFF11E97A}" type="pres">
      <dgm:prSet presAssocID="{5491D8DB-2504-4A12-8364-C909C59C94EC}" presName="accent_3" presStyleCnt="0"/>
      <dgm:spPr/>
    </dgm:pt>
    <dgm:pt modelId="{BE86A15B-A18D-4F35-A9FB-B93F51CEF33F}" type="pres">
      <dgm:prSet presAssocID="{5491D8DB-2504-4A12-8364-C909C59C94EC}" presName="accentRepeatNode" presStyleLbl="solidFgAcc1" presStyleIdx="2" presStyleCnt="5"/>
      <dgm:spPr/>
    </dgm:pt>
    <dgm:pt modelId="{9E6F29A2-7742-4691-81B7-90B10C91A882}" type="pres">
      <dgm:prSet presAssocID="{E50E02F5-DF40-43AD-BE4F-27AB41B17A88}" presName="text_4" presStyleLbl="node1" presStyleIdx="3" presStyleCnt="5">
        <dgm:presLayoutVars>
          <dgm:bulletEnabled val="1"/>
        </dgm:presLayoutVars>
      </dgm:prSet>
      <dgm:spPr/>
    </dgm:pt>
    <dgm:pt modelId="{FF400939-BA47-4857-ACFC-EDAA459A86A4}" type="pres">
      <dgm:prSet presAssocID="{E50E02F5-DF40-43AD-BE4F-27AB41B17A88}" presName="accent_4" presStyleCnt="0"/>
      <dgm:spPr/>
    </dgm:pt>
    <dgm:pt modelId="{87D5D3B9-28CA-48BD-814C-AA78AA0393A5}" type="pres">
      <dgm:prSet presAssocID="{E50E02F5-DF40-43AD-BE4F-27AB41B17A88}" presName="accentRepeatNode" presStyleLbl="solidFgAcc1" presStyleIdx="3" presStyleCnt="5"/>
      <dgm:spPr/>
    </dgm:pt>
    <dgm:pt modelId="{CE2B652D-3995-4562-AF0D-1965721C149B}" type="pres">
      <dgm:prSet presAssocID="{FFE8FF08-3893-4B18-8E31-23FB0408D627}" presName="text_5" presStyleLbl="node1" presStyleIdx="4" presStyleCnt="5">
        <dgm:presLayoutVars>
          <dgm:bulletEnabled val="1"/>
        </dgm:presLayoutVars>
      </dgm:prSet>
      <dgm:spPr/>
    </dgm:pt>
    <dgm:pt modelId="{04A9CA75-B949-4DF0-B1E0-CF13B24FC3A1}" type="pres">
      <dgm:prSet presAssocID="{FFE8FF08-3893-4B18-8E31-23FB0408D627}" presName="accent_5" presStyleCnt="0"/>
      <dgm:spPr/>
    </dgm:pt>
    <dgm:pt modelId="{F18D61D2-1855-450F-A76B-AE71EB40E65A}" type="pres">
      <dgm:prSet presAssocID="{FFE8FF08-3893-4B18-8E31-23FB0408D627}" presName="accentRepeatNode" presStyleLbl="solidFgAcc1" presStyleIdx="4" presStyleCnt="5"/>
      <dgm:spPr/>
    </dgm:pt>
  </dgm:ptLst>
  <dgm:cxnLst>
    <dgm:cxn modelId="{CD38A40E-0BAF-4799-92FD-ADA97848A86A}" srcId="{D107889A-72AE-40D5-8597-A71796373AF6}" destId="{FFE8FF08-3893-4B18-8E31-23FB0408D627}" srcOrd="4" destOrd="0" parTransId="{BB80B1C5-60B9-4938-9802-46B530273B55}" sibTransId="{82310A33-BD5E-4EAD-A18E-9274D794C538}"/>
    <dgm:cxn modelId="{CC75662B-2DBF-468E-9D5D-94EFBE1B5001}" type="presOf" srcId="{CE6CEDCE-E3A5-4439-93BA-0DC1E77B99E8}" destId="{1CA6C577-89A8-412C-91CB-2BFC3254406B}" srcOrd="0" destOrd="0" presId="urn:microsoft.com/office/officeart/2008/layout/VerticalCurvedList"/>
    <dgm:cxn modelId="{DD57142C-AF2C-483D-AAAE-2FB1E987D69B}" type="presOf" srcId="{5491D8DB-2504-4A12-8364-C909C59C94EC}" destId="{1090E345-989E-496C-B99E-618A07FD25EE}" srcOrd="0" destOrd="0" presId="urn:microsoft.com/office/officeart/2008/layout/VerticalCurvedList"/>
    <dgm:cxn modelId="{14F7B736-3345-45CE-8B22-EDFBEFA7B669}" type="presOf" srcId="{E50E02F5-DF40-43AD-BE4F-27AB41B17A88}" destId="{9E6F29A2-7742-4691-81B7-90B10C91A882}" srcOrd="0" destOrd="0" presId="urn:microsoft.com/office/officeart/2008/layout/VerticalCurvedList"/>
    <dgm:cxn modelId="{0998FA4A-B1C2-49CD-BDC4-7F1BCD2DF0CE}" type="presOf" srcId="{D107889A-72AE-40D5-8597-A71796373AF6}" destId="{A408E789-6F68-475F-A11E-2DA1DAE11F8B}" srcOrd="0" destOrd="0" presId="urn:microsoft.com/office/officeart/2008/layout/VerticalCurvedList"/>
    <dgm:cxn modelId="{A9C88350-AD5E-4FE3-9047-2B96F469C90B}" srcId="{D107889A-72AE-40D5-8597-A71796373AF6}" destId="{E1787DF7-BE24-44F0-A212-B8394BF2C235}" srcOrd="0" destOrd="0" parTransId="{D26AEBA3-DCC1-4AA0-B5F2-ABE6E38DC0BD}" sibTransId="{C2399040-8232-4208-A528-71E337924CDA}"/>
    <dgm:cxn modelId="{5465F871-D128-49DA-ADD5-08E0A0FF44C4}" srcId="{D107889A-72AE-40D5-8597-A71796373AF6}" destId="{5491D8DB-2504-4A12-8364-C909C59C94EC}" srcOrd="2" destOrd="0" parTransId="{07F33E11-4193-43C8-8EC9-269794EE0151}" sibTransId="{282C59DD-7BDA-4941-AAD9-74B7BA5DA97F}"/>
    <dgm:cxn modelId="{79CE8976-8903-4A46-80B1-5A533CD4B8AA}" type="presOf" srcId="{FFE8FF08-3893-4B18-8E31-23FB0408D627}" destId="{CE2B652D-3995-4562-AF0D-1965721C149B}" srcOrd="0" destOrd="0" presId="urn:microsoft.com/office/officeart/2008/layout/VerticalCurvedList"/>
    <dgm:cxn modelId="{CE87B288-E0BC-4BA2-A17D-73AA9B48F0D4}" srcId="{D107889A-72AE-40D5-8597-A71796373AF6}" destId="{CE6CEDCE-E3A5-4439-93BA-0DC1E77B99E8}" srcOrd="1" destOrd="0" parTransId="{482C9175-39EA-4F23-9A57-8663AFECA4B5}" sibTransId="{BC70B398-F8DC-4A21-8A50-8962B81DCD80}"/>
    <dgm:cxn modelId="{04310ACD-35B9-4D5A-A592-0673F442B3CA}" type="presOf" srcId="{E1787DF7-BE24-44F0-A212-B8394BF2C235}" destId="{81B88A36-B249-49BE-9886-8F251AB592D8}" srcOrd="0" destOrd="0" presId="urn:microsoft.com/office/officeart/2008/layout/VerticalCurvedList"/>
    <dgm:cxn modelId="{0956C7ED-BB38-43DC-AF7C-781203A8F2C1}" type="presOf" srcId="{C2399040-8232-4208-A528-71E337924CDA}" destId="{77863868-B3C2-4FB4-AEF7-BDC20533D41C}" srcOrd="0" destOrd="0" presId="urn:microsoft.com/office/officeart/2008/layout/VerticalCurvedList"/>
    <dgm:cxn modelId="{170076F2-C383-423B-87F4-D558D7A465B5}" srcId="{D107889A-72AE-40D5-8597-A71796373AF6}" destId="{E50E02F5-DF40-43AD-BE4F-27AB41B17A88}" srcOrd="3" destOrd="0" parTransId="{353A51C4-E3F6-4F9F-A147-F2753DE71872}" sibTransId="{AC21A9E8-8478-4E7E-9F89-15F139B297AD}"/>
    <dgm:cxn modelId="{85AAF845-8B24-4FB3-9FC6-1A380C046D71}" type="presParOf" srcId="{A408E789-6F68-475F-A11E-2DA1DAE11F8B}" destId="{A06CA1BB-684B-47D7-AFB2-1C19902DBBDB}" srcOrd="0" destOrd="0" presId="urn:microsoft.com/office/officeart/2008/layout/VerticalCurvedList"/>
    <dgm:cxn modelId="{58521E8B-AA6E-4C69-A7C7-9FECB9812C30}" type="presParOf" srcId="{A06CA1BB-684B-47D7-AFB2-1C19902DBBDB}" destId="{42C7AD13-0F4C-44D0-8768-71666F783102}" srcOrd="0" destOrd="0" presId="urn:microsoft.com/office/officeart/2008/layout/VerticalCurvedList"/>
    <dgm:cxn modelId="{7381DF10-6EC9-4AB8-89D8-F78CC3EA9A14}" type="presParOf" srcId="{42C7AD13-0F4C-44D0-8768-71666F783102}" destId="{8BFEFF06-93BC-4335-833E-250F3465FF06}" srcOrd="0" destOrd="0" presId="urn:microsoft.com/office/officeart/2008/layout/VerticalCurvedList"/>
    <dgm:cxn modelId="{F81A5F2D-6AF5-434E-8865-3E914CAC2A41}" type="presParOf" srcId="{42C7AD13-0F4C-44D0-8768-71666F783102}" destId="{77863868-B3C2-4FB4-AEF7-BDC20533D41C}" srcOrd="1" destOrd="0" presId="urn:microsoft.com/office/officeart/2008/layout/VerticalCurvedList"/>
    <dgm:cxn modelId="{90ABD015-0E76-47A5-8645-D22D6FCA7E2B}" type="presParOf" srcId="{42C7AD13-0F4C-44D0-8768-71666F783102}" destId="{14899540-4EFE-431D-95ED-A14AF9E01F2B}" srcOrd="2" destOrd="0" presId="urn:microsoft.com/office/officeart/2008/layout/VerticalCurvedList"/>
    <dgm:cxn modelId="{97E313CD-243D-4515-9AAD-A808DA34630C}" type="presParOf" srcId="{42C7AD13-0F4C-44D0-8768-71666F783102}" destId="{CFA5DC75-5F68-4775-BFA8-8FAB351FEF0F}" srcOrd="3" destOrd="0" presId="urn:microsoft.com/office/officeart/2008/layout/VerticalCurvedList"/>
    <dgm:cxn modelId="{6B4B32EB-6E8C-410D-AE73-5C99A355B08B}" type="presParOf" srcId="{A06CA1BB-684B-47D7-AFB2-1C19902DBBDB}" destId="{81B88A36-B249-49BE-9886-8F251AB592D8}" srcOrd="1" destOrd="0" presId="urn:microsoft.com/office/officeart/2008/layout/VerticalCurvedList"/>
    <dgm:cxn modelId="{785AF727-7993-43C0-A739-440894936E8F}" type="presParOf" srcId="{A06CA1BB-684B-47D7-AFB2-1C19902DBBDB}" destId="{E2E4B54B-7731-4D61-91B4-2BBA3C2D4B6E}" srcOrd="2" destOrd="0" presId="urn:microsoft.com/office/officeart/2008/layout/VerticalCurvedList"/>
    <dgm:cxn modelId="{C1C883D7-B21D-4B26-8DFB-921B8C821093}" type="presParOf" srcId="{E2E4B54B-7731-4D61-91B4-2BBA3C2D4B6E}" destId="{3DADC36F-45A1-41F2-A3C9-5D4968A9B642}" srcOrd="0" destOrd="0" presId="urn:microsoft.com/office/officeart/2008/layout/VerticalCurvedList"/>
    <dgm:cxn modelId="{187E8836-8F6E-4FE1-8DCF-365E7EFB9162}" type="presParOf" srcId="{A06CA1BB-684B-47D7-AFB2-1C19902DBBDB}" destId="{1CA6C577-89A8-412C-91CB-2BFC3254406B}" srcOrd="3" destOrd="0" presId="urn:microsoft.com/office/officeart/2008/layout/VerticalCurvedList"/>
    <dgm:cxn modelId="{F4AAF838-29FE-41DE-9227-51CC1A99C057}" type="presParOf" srcId="{A06CA1BB-684B-47D7-AFB2-1C19902DBBDB}" destId="{88F25BFB-12C2-4CAD-BC1A-EB4309B7EA6F}" srcOrd="4" destOrd="0" presId="urn:microsoft.com/office/officeart/2008/layout/VerticalCurvedList"/>
    <dgm:cxn modelId="{094B0604-DD9B-4106-B4A5-F4FC42F4846B}" type="presParOf" srcId="{88F25BFB-12C2-4CAD-BC1A-EB4309B7EA6F}" destId="{B4C884D3-95ED-469C-BB3D-AD66A023EF92}" srcOrd="0" destOrd="0" presId="urn:microsoft.com/office/officeart/2008/layout/VerticalCurvedList"/>
    <dgm:cxn modelId="{AB37D92D-F9CC-4FE9-98EA-B8A4CD6CD0FE}" type="presParOf" srcId="{A06CA1BB-684B-47D7-AFB2-1C19902DBBDB}" destId="{1090E345-989E-496C-B99E-618A07FD25EE}" srcOrd="5" destOrd="0" presId="urn:microsoft.com/office/officeart/2008/layout/VerticalCurvedList"/>
    <dgm:cxn modelId="{B1B23151-F1D5-4F6D-ABCF-47FF4FA513FA}" type="presParOf" srcId="{A06CA1BB-684B-47D7-AFB2-1C19902DBBDB}" destId="{DAE3CA1C-B616-4B12-95BB-028EFF11E97A}" srcOrd="6" destOrd="0" presId="urn:microsoft.com/office/officeart/2008/layout/VerticalCurvedList"/>
    <dgm:cxn modelId="{031EFDC5-2872-4A80-BD04-7B0ABB64CAFF}" type="presParOf" srcId="{DAE3CA1C-B616-4B12-95BB-028EFF11E97A}" destId="{BE86A15B-A18D-4F35-A9FB-B93F51CEF33F}" srcOrd="0" destOrd="0" presId="urn:microsoft.com/office/officeart/2008/layout/VerticalCurvedList"/>
    <dgm:cxn modelId="{C95A57DE-E90B-4635-A9C0-5F17CE16B0B5}" type="presParOf" srcId="{A06CA1BB-684B-47D7-AFB2-1C19902DBBDB}" destId="{9E6F29A2-7742-4691-81B7-90B10C91A882}" srcOrd="7" destOrd="0" presId="urn:microsoft.com/office/officeart/2008/layout/VerticalCurvedList"/>
    <dgm:cxn modelId="{4CB350CE-2D5D-4A1A-A776-C145F97A46D9}" type="presParOf" srcId="{A06CA1BB-684B-47D7-AFB2-1C19902DBBDB}" destId="{FF400939-BA47-4857-ACFC-EDAA459A86A4}" srcOrd="8" destOrd="0" presId="urn:microsoft.com/office/officeart/2008/layout/VerticalCurvedList"/>
    <dgm:cxn modelId="{0F5F4610-49F7-42DF-A661-D34E35337A42}" type="presParOf" srcId="{FF400939-BA47-4857-ACFC-EDAA459A86A4}" destId="{87D5D3B9-28CA-48BD-814C-AA78AA0393A5}" srcOrd="0" destOrd="0" presId="urn:microsoft.com/office/officeart/2008/layout/VerticalCurvedList"/>
    <dgm:cxn modelId="{DB343408-836C-4C7D-B641-95D6463B6D34}" type="presParOf" srcId="{A06CA1BB-684B-47D7-AFB2-1C19902DBBDB}" destId="{CE2B652D-3995-4562-AF0D-1965721C149B}" srcOrd="9" destOrd="0" presId="urn:microsoft.com/office/officeart/2008/layout/VerticalCurvedList"/>
    <dgm:cxn modelId="{186C3705-36B9-43D0-B564-155F8F466791}" type="presParOf" srcId="{A06CA1BB-684B-47D7-AFB2-1C19902DBBDB}" destId="{04A9CA75-B949-4DF0-B1E0-CF13B24FC3A1}" srcOrd="10" destOrd="0" presId="urn:microsoft.com/office/officeart/2008/layout/VerticalCurvedList"/>
    <dgm:cxn modelId="{07C569E8-373A-41F9-9F3D-2047848D4AA9}" type="presParOf" srcId="{04A9CA75-B949-4DF0-B1E0-CF13B24FC3A1}" destId="{F18D61D2-1855-450F-A76B-AE71EB40E65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1.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Освітнє середовище закладу 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A75CCB05-7A2B-476B-9F13-967F56E5350C}" type="presOf" srcId="{2FF22A93-153E-4888-BCB6-51A8F6D58828}" destId="{0DA443A1-3235-48F5-BD68-B70663BD8FAB}" srcOrd="1" destOrd="0" presId="urn:microsoft.com/office/officeart/2005/8/layout/vList4"/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382B2340-C51B-4267-B3E1-46698394DC75}" type="presOf" srcId="{3B217433-97F1-4EE5-BAE1-85EBBFE1D788}" destId="{938C0AAE-7590-438E-B129-A6AF2FE8F4EF}" srcOrd="0" destOrd="0" presId="urn:microsoft.com/office/officeart/2005/8/layout/vList4"/>
    <dgm:cxn modelId="{A63826FD-E5C6-479F-A233-9B47745ED334}" type="presOf" srcId="{2FF22A93-153E-4888-BCB6-51A8F6D58828}" destId="{72A6D4E7-B8D8-466C-A8D4-DA4483B4D433}" srcOrd="0" destOrd="0" presId="urn:microsoft.com/office/officeart/2005/8/layout/vList4"/>
    <dgm:cxn modelId="{56CA2A65-D360-4E11-90FF-2D4E8B5A52BA}" type="presParOf" srcId="{938C0AAE-7590-438E-B129-A6AF2FE8F4EF}" destId="{C4B29C3C-560F-4BAB-98BE-ED98DF5C2B48}" srcOrd="0" destOrd="0" presId="urn:microsoft.com/office/officeart/2005/8/layout/vList4"/>
    <dgm:cxn modelId="{65BB9317-D782-4283-9EDC-B94C3DB78119}" type="presParOf" srcId="{C4B29C3C-560F-4BAB-98BE-ED98DF5C2B48}" destId="{72A6D4E7-B8D8-466C-A8D4-DA4483B4D433}" srcOrd="0" destOrd="0" presId="urn:microsoft.com/office/officeart/2005/8/layout/vList4"/>
    <dgm:cxn modelId="{1D35C2FE-760E-4DAC-9012-AA80C5BA003C}" type="presParOf" srcId="{C4B29C3C-560F-4BAB-98BE-ED98DF5C2B48}" destId="{12E27698-98E3-4D90-979B-DC9EB7FBCA8C}" srcOrd="1" destOrd="0" presId="urn:microsoft.com/office/officeart/2005/8/layout/vList4"/>
    <dgm:cxn modelId="{63A409B2-0206-4BFF-B625-B07B14636A5C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B809882-B9ED-4DE6-86EB-0C02D652344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aa-ET"/>
        </a:p>
      </dgm:t>
    </dgm:pt>
    <dgm:pt modelId="{C586450D-606C-42C0-893A-FB2F3E9CBB39}">
      <dgm:prSet phldrT="[Текст]" custT="1"/>
      <dgm:spPr/>
      <dgm:t>
        <a:bodyPr/>
        <a:lstStyle/>
        <a:p>
          <a:r>
            <a:rPr lang="uk-UA" sz="1800" b="1" dirty="0">
              <a:latin typeface="Consolas" panose="020B0609020204030204" pitchFamily="49" charset="0"/>
            </a:rPr>
            <a:t>Забезпечення пожежної безпеки закладу</a:t>
          </a:r>
          <a:endParaRPr lang="aa-ET" sz="1800" b="1" dirty="0">
            <a:latin typeface="Consolas" panose="020B0609020204030204" pitchFamily="49" charset="0"/>
          </a:endParaRPr>
        </a:p>
      </dgm:t>
    </dgm:pt>
    <dgm:pt modelId="{20D12552-B98F-4970-A63C-943B1D0520BF}" type="parTrans" cxnId="{8569C8C8-5B84-4E26-A7C9-80B7991740E4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157EF648-8DFF-46BC-A167-DE576F6E81E2}" type="sibTrans" cxnId="{8569C8C8-5B84-4E26-A7C9-80B7991740E4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4413DE08-9A9F-42A1-A6FB-4D72F24B96D2}">
      <dgm:prSet phldrT="[Текст]" custT="1"/>
      <dgm:spPr/>
      <dgm:t>
        <a:bodyPr/>
        <a:lstStyle/>
        <a:p>
          <a:r>
            <a:rPr lang="uk-UA" sz="1600" b="1" dirty="0">
              <a:latin typeface="Consolas" panose="020B0609020204030204" pitchFamily="49" charset="0"/>
            </a:rPr>
            <a:t>Капітальний ремонт даху навчального закладу</a:t>
          </a:r>
          <a:endParaRPr lang="aa-ET" sz="1600" b="1" dirty="0">
            <a:latin typeface="Consolas" panose="020B0609020204030204" pitchFamily="49" charset="0"/>
          </a:endParaRPr>
        </a:p>
      </dgm:t>
    </dgm:pt>
    <dgm:pt modelId="{5411A9E0-582B-46F5-BD02-B07C7E43D656}" type="parTrans" cxnId="{A7B4E291-6590-4311-9443-37762A55756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C39CC4D-282E-4CF2-8110-B67526EC3991}" type="sibTrans" cxnId="{A7B4E291-6590-4311-9443-37762A55756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88738D8-2774-44C2-985F-C15C3B11B008}">
      <dgm:prSet phldrT="[Текст]" custT="1"/>
      <dgm:spPr/>
      <dgm:t>
        <a:bodyPr/>
        <a:lstStyle/>
        <a:p>
          <a:r>
            <a:rPr lang="uk-UA" sz="1400" b="1" dirty="0">
              <a:latin typeface="Consolas" panose="020B0609020204030204" pitchFamily="49" charset="0"/>
            </a:rPr>
            <a:t>Облаштування</a:t>
          </a:r>
          <a:r>
            <a:rPr lang="en-US" sz="1400" b="1" dirty="0">
              <a:latin typeface="Consolas" panose="020B0609020204030204" pitchFamily="49" charset="0"/>
            </a:rPr>
            <a:t> STEM-</a:t>
          </a:r>
          <a:r>
            <a:rPr lang="uk-UA" sz="1400" b="1" dirty="0">
              <a:latin typeface="Consolas" panose="020B0609020204030204" pitchFamily="49" charset="0"/>
            </a:rPr>
            <a:t>лабораторії</a:t>
          </a:r>
          <a:r>
            <a:rPr lang="en-US" sz="1400" b="1" dirty="0">
              <a:latin typeface="Consolas" panose="020B0609020204030204" pitchFamily="49" charset="0"/>
            </a:rPr>
            <a:t> 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BEA501DC-E5F5-433A-A4F5-8A59658B78E8}" type="parTrans" cxnId="{868B56A4-596F-4A74-855A-43A62C5E7200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1EBD0E5-3BE4-4BE9-BA8C-A6A60915A0B7}" type="sibTrans" cxnId="{868B56A4-596F-4A74-855A-43A62C5E7200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AC250F9E-6E2D-42FF-A202-1DDC39DAB732}">
      <dgm:prSet phldrT="[Текст]" custT="1"/>
      <dgm:spPr/>
      <dgm:t>
        <a:bodyPr/>
        <a:lstStyle/>
        <a:p>
          <a:r>
            <a:rPr lang="uk-UA" sz="1400" b="1" dirty="0">
              <a:latin typeface="Consolas" panose="020B0609020204030204" pitchFamily="49" charset="0"/>
            </a:rPr>
            <a:t>Продовження створення сучасного та безпечного освітнього простору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E58D07A9-BFFF-4EEA-BDA3-2477BF0B476A}" type="parTrans" cxnId="{DB49C9FE-918D-4886-8F78-6E5C3438CAA1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9DDAA70B-3C16-4ECB-BA6C-DE097ABFA85D}" type="sibTrans" cxnId="{DB49C9FE-918D-4886-8F78-6E5C3438CAA1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DECCFA1D-8063-43A6-8868-9577D5E13DD7}">
      <dgm:prSet phldrT="[Текст]" custT="1"/>
      <dgm:spPr/>
      <dgm:t>
        <a:bodyPr/>
        <a:lstStyle/>
        <a:p>
          <a:r>
            <a:rPr lang="uk-UA" sz="1600" b="1" dirty="0">
              <a:latin typeface="Consolas" panose="020B0609020204030204" pitchFamily="49" charset="0"/>
            </a:rPr>
            <a:t>Продовження створення ресурсної кімнати та її облаштування</a:t>
          </a:r>
          <a:endParaRPr lang="aa-ET" sz="1600" b="1" dirty="0">
            <a:latin typeface="Consolas" panose="020B0609020204030204" pitchFamily="49" charset="0"/>
          </a:endParaRPr>
        </a:p>
      </dgm:t>
    </dgm:pt>
    <dgm:pt modelId="{CCCD1A3F-7C76-4FDB-B763-0E9D4CAD6BA1}" type="parTrans" cxnId="{4DA25A8A-237F-42C9-BC93-2DFBA1D02D4B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BE91DA7C-DCCF-424D-8A0E-821DCBE30448}" type="sibTrans" cxnId="{4DA25A8A-237F-42C9-BC93-2DFBA1D02D4B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1BDDC78-87B0-417D-945F-49D0B79F3C32}">
      <dgm:prSet custT="1"/>
      <dgm:spPr/>
      <dgm:t>
        <a:bodyPr/>
        <a:lstStyle/>
        <a:p>
          <a:r>
            <a:rPr lang="uk-UA" sz="1800" b="1" dirty="0">
              <a:latin typeface="Consolas" panose="020B0609020204030204" pitchFamily="49" charset="0"/>
            </a:rPr>
            <a:t>Будівництво</a:t>
          </a:r>
          <a:r>
            <a:rPr lang="uk-UA" sz="1800" b="1" baseline="0" dirty="0">
              <a:latin typeface="Consolas" panose="020B0609020204030204" pitchFamily="49" charset="0"/>
            </a:rPr>
            <a:t> укриття</a:t>
          </a:r>
          <a:r>
            <a:rPr lang="uk-UA" sz="1200" b="1" baseline="0" dirty="0">
              <a:latin typeface="Consolas" panose="020B0609020204030204" pitchFamily="49" charset="0"/>
            </a:rPr>
            <a:t>!</a:t>
          </a:r>
          <a:endParaRPr lang="aa-ET" sz="1200" b="1" dirty="0">
            <a:latin typeface="Consolas" panose="020B0609020204030204" pitchFamily="49" charset="0"/>
          </a:endParaRPr>
        </a:p>
      </dgm:t>
    </dgm:pt>
    <dgm:pt modelId="{5C46B9FF-0E54-4088-8D80-EC5578B65098}" type="parTrans" cxnId="{C3126D98-5EDD-4D8B-9E24-D3521028521E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DF6EABE2-A465-4DD8-8F83-1B481B68137A}" type="sibTrans" cxnId="{C3126D98-5EDD-4D8B-9E24-D3521028521E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AB969545-1A2E-490B-940D-3FF93647939C}" type="pres">
      <dgm:prSet presAssocID="{0B809882-B9ED-4DE6-86EB-0C02D652344D}" presName="diagram" presStyleCnt="0">
        <dgm:presLayoutVars>
          <dgm:dir/>
          <dgm:resizeHandles val="exact"/>
        </dgm:presLayoutVars>
      </dgm:prSet>
      <dgm:spPr/>
    </dgm:pt>
    <dgm:pt modelId="{B06F2307-F224-4B00-BED5-1E2746787446}" type="pres">
      <dgm:prSet presAssocID="{C586450D-606C-42C0-893A-FB2F3E9CBB39}" presName="node" presStyleLbl="node1" presStyleIdx="0" presStyleCnt="6">
        <dgm:presLayoutVars>
          <dgm:bulletEnabled val="1"/>
        </dgm:presLayoutVars>
      </dgm:prSet>
      <dgm:spPr/>
    </dgm:pt>
    <dgm:pt modelId="{4A4E9DB0-83C9-4187-A7F6-E2ED6BB28BE0}" type="pres">
      <dgm:prSet presAssocID="{157EF648-8DFF-46BC-A167-DE576F6E81E2}" presName="sibTrans" presStyleCnt="0"/>
      <dgm:spPr/>
    </dgm:pt>
    <dgm:pt modelId="{3BA9CD41-D126-4549-9549-70892B375812}" type="pres">
      <dgm:prSet presAssocID="{4413DE08-9A9F-42A1-A6FB-4D72F24B96D2}" presName="node" presStyleLbl="node1" presStyleIdx="1" presStyleCnt="6" custScaleX="129291">
        <dgm:presLayoutVars>
          <dgm:bulletEnabled val="1"/>
        </dgm:presLayoutVars>
      </dgm:prSet>
      <dgm:spPr/>
    </dgm:pt>
    <dgm:pt modelId="{1C32160C-93AE-4F6E-8ADA-7A06CA54D318}" type="pres">
      <dgm:prSet presAssocID="{0C39CC4D-282E-4CF2-8110-B67526EC3991}" presName="sibTrans" presStyleCnt="0"/>
      <dgm:spPr/>
    </dgm:pt>
    <dgm:pt modelId="{795FAA85-E6D1-4B1E-8CC9-DA8173A9EF1E}" type="pres">
      <dgm:prSet presAssocID="{588738D8-2774-44C2-985F-C15C3B11B008}" presName="node" presStyleLbl="node1" presStyleIdx="2" presStyleCnt="6">
        <dgm:presLayoutVars>
          <dgm:bulletEnabled val="1"/>
        </dgm:presLayoutVars>
      </dgm:prSet>
      <dgm:spPr/>
    </dgm:pt>
    <dgm:pt modelId="{9572150A-83B2-4D44-8C3C-50A67CCB4913}" type="pres">
      <dgm:prSet presAssocID="{51EBD0E5-3BE4-4BE9-BA8C-A6A60915A0B7}" presName="sibTrans" presStyleCnt="0"/>
      <dgm:spPr/>
    </dgm:pt>
    <dgm:pt modelId="{F7D7E9CE-F738-453F-A12A-E12DB76FC164}" type="pres">
      <dgm:prSet presAssocID="{AC250F9E-6E2D-42FF-A202-1DDC39DAB732}" presName="node" presStyleLbl="node1" presStyleIdx="3" presStyleCnt="6">
        <dgm:presLayoutVars>
          <dgm:bulletEnabled val="1"/>
        </dgm:presLayoutVars>
      </dgm:prSet>
      <dgm:spPr/>
    </dgm:pt>
    <dgm:pt modelId="{2A9C3797-D33F-4FCA-9F34-7C1A9E3DD01B}" type="pres">
      <dgm:prSet presAssocID="{9DDAA70B-3C16-4ECB-BA6C-DE097ABFA85D}" presName="sibTrans" presStyleCnt="0"/>
      <dgm:spPr/>
    </dgm:pt>
    <dgm:pt modelId="{C83F84AF-FA83-45D4-AB49-440C6DD82A26}" type="pres">
      <dgm:prSet presAssocID="{DECCFA1D-8063-43A6-8868-9577D5E13DD7}" presName="node" presStyleLbl="node1" presStyleIdx="4" presStyleCnt="6">
        <dgm:presLayoutVars>
          <dgm:bulletEnabled val="1"/>
        </dgm:presLayoutVars>
      </dgm:prSet>
      <dgm:spPr/>
    </dgm:pt>
    <dgm:pt modelId="{50EEF245-11F0-4BF6-A511-8DF3BC5C97FA}" type="pres">
      <dgm:prSet presAssocID="{BE91DA7C-DCCF-424D-8A0E-821DCBE30448}" presName="sibTrans" presStyleCnt="0"/>
      <dgm:spPr/>
    </dgm:pt>
    <dgm:pt modelId="{A65611F7-6A19-4D8A-ACCF-FDA2875E85A8}" type="pres">
      <dgm:prSet presAssocID="{01BDDC78-87B0-417D-945F-49D0B79F3C32}" presName="node" presStyleLbl="node1" presStyleIdx="5" presStyleCnt="6" custLinFactNeighborX="860" custLinFactNeighborY="956">
        <dgm:presLayoutVars>
          <dgm:bulletEnabled val="1"/>
        </dgm:presLayoutVars>
      </dgm:prSet>
      <dgm:spPr/>
    </dgm:pt>
  </dgm:ptLst>
  <dgm:cxnLst>
    <dgm:cxn modelId="{D7F8BA18-380F-4C94-A325-130CE298D3EE}" type="presOf" srcId="{588738D8-2774-44C2-985F-C15C3B11B008}" destId="{795FAA85-E6D1-4B1E-8CC9-DA8173A9EF1E}" srcOrd="0" destOrd="0" presId="urn:microsoft.com/office/officeart/2005/8/layout/default"/>
    <dgm:cxn modelId="{989F0E5D-E5F8-4AB8-8791-F1651E734F86}" type="presOf" srcId="{01BDDC78-87B0-417D-945F-49D0B79F3C32}" destId="{A65611F7-6A19-4D8A-ACCF-FDA2875E85A8}" srcOrd="0" destOrd="0" presId="urn:microsoft.com/office/officeart/2005/8/layout/default"/>
    <dgm:cxn modelId="{A5AAE061-8AAB-44A8-B4CD-B39342AA14B6}" type="presOf" srcId="{C586450D-606C-42C0-893A-FB2F3E9CBB39}" destId="{B06F2307-F224-4B00-BED5-1E2746787446}" srcOrd="0" destOrd="0" presId="urn:microsoft.com/office/officeart/2005/8/layout/default"/>
    <dgm:cxn modelId="{C4AB1D43-39B2-4272-9686-6635D72EABE6}" type="presOf" srcId="{4413DE08-9A9F-42A1-A6FB-4D72F24B96D2}" destId="{3BA9CD41-D126-4549-9549-70892B375812}" srcOrd="0" destOrd="0" presId="urn:microsoft.com/office/officeart/2005/8/layout/default"/>
    <dgm:cxn modelId="{9417F671-E45D-462F-B6E4-51DAABA563DB}" type="presOf" srcId="{0B809882-B9ED-4DE6-86EB-0C02D652344D}" destId="{AB969545-1A2E-490B-940D-3FF93647939C}" srcOrd="0" destOrd="0" presId="urn:microsoft.com/office/officeart/2005/8/layout/default"/>
    <dgm:cxn modelId="{4DA25A8A-237F-42C9-BC93-2DFBA1D02D4B}" srcId="{0B809882-B9ED-4DE6-86EB-0C02D652344D}" destId="{DECCFA1D-8063-43A6-8868-9577D5E13DD7}" srcOrd="4" destOrd="0" parTransId="{CCCD1A3F-7C76-4FDB-B763-0E9D4CAD6BA1}" sibTransId="{BE91DA7C-DCCF-424D-8A0E-821DCBE30448}"/>
    <dgm:cxn modelId="{A7B4E291-6590-4311-9443-37762A55756F}" srcId="{0B809882-B9ED-4DE6-86EB-0C02D652344D}" destId="{4413DE08-9A9F-42A1-A6FB-4D72F24B96D2}" srcOrd="1" destOrd="0" parTransId="{5411A9E0-582B-46F5-BD02-B07C7E43D656}" sibTransId="{0C39CC4D-282E-4CF2-8110-B67526EC3991}"/>
    <dgm:cxn modelId="{C3126D98-5EDD-4D8B-9E24-D3521028521E}" srcId="{0B809882-B9ED-4DE6-86EB-0C02D652344D}" destId="{01BDDC78-87B0-417D-945F-49D0B79F3C32}" srcOrd="5" destOrd="0" parTransId="{5C46B9FF-0E54-4088-8D80-EC5578B65098}" sibTransId="{DF6EABE2-A465-4DD8-8F83-1B481B68137A}"/>
    <dgm:cxn modelId="{868B56A4-596F-4A74-855A-43A62C5E7200}" srcId="{0B809882-B9ED-4DE6-86EB-0C02D652344D}" destId="{588738D8-2774-44C2-985F-C15C3B11B008}" srcOrd="2" destOrd="0" parTransId="{BEA501DC-E5F5-433A-A4F5-8A59658B78E8}" sibTransId="{51EBD0E5-3BE4-4BE9-BA8C-A6A60915A0B7}"/>
    <dgm:cxn modelId="{8569C8C8-5B84-4E26-A7C9-80B7991740E4}" srcId="{0B809882-B9ED-4DE6-86EB-0C02D652344D}" destId="{C586450D-606C-42C0-893A-FB2F3E9CBB39}" srcOrd="0" destOrd="0" parTransId="{20D12552-B98F-4970-A63C-943B1D0520BF}" sibTransId="{157EF648-8DFF-46BC-A167-DE576F6E81E2}"/>
    <dgm:cxn modelId="{A1E195CA-4397-422A-9062-826A66365C18}" type="presOf" srcId="{AC250F9E-6E2D-42FF-A202-1DDC39DAB732}" destId="{F7D7E9CE-F738-453F-A12A-E12DB76FC164}" srcOrd="0" destOrd="0" presId="urn:microsoft.com/office/officeart/2005/8/layout/default"/>
    <dgm:cxn modelId="{9132D0E9-18A1-43AE-A731-26F8F596DF5D}" type="presOf" srcId="{DECCFA1D-8063-43A6-8868-9577D5E13DD7}" destId="{C83F84AF-FA83-45D4-AB49-440C6DD82A26}" srcOrd="0" destOrd="0" presId="urn:microsoft.com/office/officeart/2005/8/layout/default"/>
    <dgm:cxn modelId="{DB49C9FE-918D-4886-8F78-6E5C3438CAA1}" srcId="{0B809882-B9ED-4DE6-86EB-0C02D652344D}" destId="{AC250F9E-6E2D-42FF-A202-1DDC39DAB732}" srcOrd="3" destOrd="0" parTransId="{E58D07A9-BFFF-4EEA-BDA3-2477BF0B476A}" sibTransId="{9DDAA70B-3C16-4ECB-BA6C-DE097ABFA85D}"/>
    <dgm:cxn modelId="{83DFDA51-4202-4602-A5BC-ADD970A43A00}" type="presParOf" srcId="{AB969545-1A2E-490B-940D-3FF93647939C}" destId="{B06F2307-F224-4B00-BED5-1E2746787446}" srcOrd="0" destOrd="0" presId="urn:microsoft.com/office/officeart/2005/8/layout/default"/>
    <dgm:cxn modelId="{72620D99-FE79-4D8B-B0EA-B5A899F9A350}" type="presParOf" srcId="{AB969545-1A2E-490B-940D-3FF93647939C}" destId="{4A4E9DB0-83C9-4187-A7F6-E2ED6BB28BE0}" srcOrd="1" destOrd="0" presId="urn:microsoft.com/office/officeart/2005/8/layout/default"/>
    <dgm:cxn modelId="{C93D07C4-D787-44C1-953B-26DAF01241A5}" type="presParOf" srcId="{AB969545-1A2E-490B-940D-3FF93647939C}" destId="{3BA9CD41-D126-4549-9549-70892B375812}" srcOrd="2" destOrd="0" presId="urn:microsoft.com/office/officeart/2005/8/layout/default"/>
    <dgm:cxn modelId="{BCCE8091-A7A4-4C97-A0D9-ECE2335A4ECD}" type="presParOf" srcId="{AB969545-1A2E-490B-940D-3FF93647939C}" destId="{1C32160C-93AE-4F6E-8ADA-7A06CA54D318}" srcOrd="3" destOrd="0" presId="urn:microsoft.com/office/officeart/2005/8/layout/default"/>
    <dgm:cxn modelId="{853B5EB8-44FD-4C84-8741-AEB3B11C5FD5}" type="presParOf" srcId="{AB969545-1A2E-490B-940D-3FF93647939C}" destId="{795FAA85-E6D1-4B1E-8CC9-DA8173A9EF1E}" srcOrd="4" destOrd="0" presId="urn:microsoft.com/office/officeart/2005/8/layout/default"/>
    <dgm:cxn modelId="{5D471A61-6E3E-4A30-A7D4-4A83C84928C1}" type="presParOf" srcId="{AB969545-1A2E-490B-940D-3FF93647939C}" destId="{9572150A-83B2-4D44-8C3C-50A67CCB4913}" srcOrd="5" destOrd="0" presId="urn:microsoft.com/office/officeart/2005/8/layout/default"/>
    <dgm:cxn modelId="{05C6E337-878C-4E7B-A7E5-34FE31D4EE34}" type="presParOf" srcId="{AB969545-1A2E-490B-940D-3FF93647939C}" destId="{F7D7E9CE-F738-453F-A12A-E12DB76FC164}" srcOrd="6" destOrd="0" presId="urn:microsoft.com/office/officeart/2005/8/layout/default"/>
    <dgm:cxn modelId="{AD411888-FD87-4AB3-8FD6-493924D7B9DC}" type="presParOf" srcId="{AB969545-1A2E-490B-940D-3FF93647939C}" destId="{2A9C3797-D33F-4FCA-9F34-7C1A9E3DD01B}" srcOrd="7" destOrd="0" presId="urn:microsoft.com/office/officeart/2005/8/layout/default"/>
    <dgm:cxn modelId="{E57771DB-7732-4AF1-B532-12533D8F9407}" type="presParOf" srcId="{AB969545-1A2E-490B-940D-3FF93647939C}" destId="{C83F84AF-FA83-45D4-AB49-440C6DD82A26}" srcOrd="8" destOrd="0" presId="urn:microsoft.com/office/officeart/2005/8/layout/default"/>
    <dgm:cxn modelId="{169120C5-770C-449E-BE26-71CD9C5ECE26}" type="presParOf" srcId="{AB969545-1A2E-490B-940D-3FF93647939C}" destId="{50EEF245-11F0-4BF6-A511-8DF3BC5C97FA}" srcOrd="9" destOrd="0" presId="urn:microsoft.com/office/officeart/2005/8/layout/default"/>
    <dgm:cxn modelId="{302B35E7-3C82-4F40-96D3-1117C2602744}" type="presParOf" srcId="{AB969545-1A2E-490B-940D-3FF93647939C}" destId="{A65611F7-6A19-4D8A-ACCF-FDA2875E85A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2.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Система оцінювання здобувачів освіти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57842F2B-CD38-4659-8825-58F6A57A4C9F}" type="presOf" srcId="{3B217433-97F1-4EE5-BAE1-85EBBFE1D788}" destId="{938C0AAE-7590-438E-B129-A6AF2FE8F4EF}" srcOrd="0" destOrd="0" presId="urn:microsoft.com/office/officeart/2005/8/layout/vList4"/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73EC4835-B953-42E4-A932-47A89DBCBC04}" type="presOf" srcId="{2FF22A93-153E-4888-BCB6-51A8F6D58828}" destId="{72A6D4E7-B8D8-466C-A8D4-DA4483B4D433}" srcOrd="0" destOrd="0" presId="urn:microsoft.com/office/officeart/2005/8/layout/vList4"/>
    <dgm:cxn modelId="{0D107990-3D8D-42A2-BD77-0438A1DEC0BB}" type="presOf" srcId="{2FF22A93-153E-4888-BCB6-51A8F6D58828}" destId="{0DA443A1-3235-48F5-BD68-B70663BD8FAB}" srcOrd="1" destOrd="0" presId="urn:microsoft.com/office/officeart/2005/8/layout/vList4"/>
    <dgm:cxn modelId="{E8FBF6F4-9AC3-4F84-8065-A0EEDD630A32}" type="presParOf" srcId="{938C0AAE-7590-438E-B129-A6AF2FE8F4EF}" destId="{C4B29C3C-560F-4BAB-98BE-ED98DF5C2B48}" srcOrd="0" destOrd="0" presId="urn:microsoft.com/office/officeart/2005/8/layout/vList4"/>
    <dgm:cxn modelId="{EE5C243C-7354-4517-8C3D-4B635AEA30CE}" type="presParOf" srcId="{C4B29C3C-560F-4BAB-98BE-ED98DF5C2B48}" destId="{72A6D4E7-B8D8-466C-A8D4-DA4483B4D433}" srcOrd="0" destOrd="0" presId="urn:microsoft.com/office/officeart/2005/8/layout/vList4"/>
    <dgm:cxn modelId="{4ADF4D8E-F4DE-46DA-B8BF-B8233B4C16A7}" type="presParOf" srcId="{C4B29C3C-560F-4BAB-98BE-ED98DF5C2B48}" destId="{12E27698-98E3-4D90-979B-DC9EB7FBCA8C}" srcOrd="1" destOrd="0" presId="urn:microsoft.com/office/officeart/2005/8/layout/vList4"/>
    <dgm:cxn modelId="{4552CFFA-70F0-47E0-BAFC-57D570FE40D0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2.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Система оцінювання здобувачів освіти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7F4E5F12-A507-4CA0-ADE8-11A75BD7C1E8}" type="presOf" srcId="{3B217433-97F1-4EE5-BAE1-85EBBFE1D788}" destId="{938C0AAE-7590-438E-B129-A6AF2FE8F4EF}" srcOrd="0" destOrd="0" presId="urn:microsoft.com/office/officeart/2005/8/layout/vList4"/>
    <dgm:cxn modelId="{3D94F925-EF7C-4336-9956-9763822399E6}" type="presOf" srcId="{2FF22A93-153E-4888-BCB6-51A8F6D58828}" destId="{0DA443A1-3235-48F5-BD68-B70663BD8FAB}" srcOrd="1" destOrd="0" presId="urn:microsoft.com/office/officeart/2005/8/layout/vList4"/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C962E9BB-898D-4EA2-81E9-78EAE05C090F}" type="presOf" srcId="{2FF22A93-153E-4888-BCB6-51A8F6D58828}" destId="{72A6D4E7-B8D8-466C-A8D4-DA4483B4D433}" srcOrd="0" destOrd="0" presId="urn:microsoft.com/office/officeart/2005/8/layout/vList4"/>
    <dgm:cxn modelId="{0FFBACBE-352B-477E-8CE2-AB4862C51049}" type="presParOf" srcId="{938C0AAE-7590-438E-B129-A6AF2FE8F4EF}" destId="{C4B29C3C-560F-4BAB-98BE-ED98DF5C2B48}" srcOrd="0" destOrd="0" presId="urn:microsoft.com/office/officeart/2005/8/layout/vList4"/>
    <dgm:cxn modelId="{70AC6F74-35E3-4716-8D2B-5C3084727C47}" type="presParOf" srcId="{C4B29C3C-560F-4BAB-98BE-ED98DF5C2B48}" destId="{72A6D4E7-B8D8-466C-A8D4-DA4483B4D433}" srcOrd="0" destOrd="0" presId="urn:microsoft.com/office/officeart/2005/8/layout/vList4"/>
    <dgm:cxn modelId="{6BF48702-A484-4D5D-BDE4-F4915FF6AA99}" type="presParOf" srcId="{C4B29C3C-560F-4BAB-98BE-ED98DF5C2B48}" destId="{12E27698-98E3-4D90-979B-DC9EB7FBCA8C}" srcOrd="1" destOrd="0" presId="urn:microsoft.com/office/officeart/2005/8/layout/vList4"/>
    <dgm:cxn modelId="{D8061949-89F4-4742-9BB7-00F835B109D7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2.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Система оцінювання здобувачів освіти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6CDFAA70-FAF5-4CCC-BFD0-E16DCAF59425}" type="presOf" srcId="{2FF22A93-153E-4888-BCB6-51A8F6D58828}" destId="{0DA443A1-3235-48F5-BD68-B70663BD8FAB}" srcOrd="1" destOrd="0" presId="urn:microsoft.com/office/officeart/2005/8/layout/vList4"/>
    <dgm:cxn modelId="{763963AA-EC06-4F0F-A314-9AAE9AC4E308}" type="presOf" srcId="{2FF22A93-153E-4888-BCB6-51A8F6D58828}" destId="{72A6D4E7-B8D8-466C-A8D4-DA4483B4D433}" srcOrd="0" destOrd="0" presId="urn:microsoft.com/office/officeart/2005/8/layout/vList4"/>
    <dgm:cxn modelId="{8519F9D1-2431-492E-BC42-CE7CF754B109}" type="presOf" srcId="{3B217433-97F1-4EE5-BAE1-85EBBFE1D788}" destId="{938C0AAE-7590-438E-B129-A6AF2FE8F4EF}" srcOrd="0" destOrd="0" presId="urn:microsoft.com/office/officeart/2005/8/layout/vList4"/>
    <dgm:cxn modelId="{E9647FF6-1188-423C-A418-3D0742F0E76F}" type="presParOf" srcId="{938C0AAE-7590-438E-B129-A6AF2FE8F4EF}" destId="{C4B29C3C-560F-4BAB-98BE-ED98DF5C2B48}" srcOrd="0" destOrd="0" presId="urn:microsoft.com/office/officeart/2005/8/layout/vList4"/>
    <dgm:cxn modelId="{2664BF24-E7EE-493D-814E-4B4070AA4B66}" type="presParOf" srcId="{C4B29C3C-560F-4BAB-98BE-ED98DF5C2B48}" destId="{72A6D4E7-B8D8-466C-A8D4-DA4483B4D433}" srcOrd="0" destOrd="0" presId="urn:microsoft.com/office/officeart/2005/8/layout/vList4"/>
    <dgm:cxn modelId="{5FE899F4-88DC-4E32-B135-28019A9ABC32}" type="presParOf" srcId="{C4B29C3C-560F-4BAB-98BE-ED98DF5C2B48}" destId="{12E27698-98E3-4D90-979B-DC9EB7FBCA8C}" srcOrd="1" destOrd="0" presId="urn:microsoft.com/office/officeart/2005/8/layout/vList4"/>
    <dgm:cxn modelId="{E0E6EFC1-139D-4055-A8CC-DF890A0B37A0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B809882-B9ED-4DE6-86EB-0C02D652344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aa-ET"/>
        </a:p>
      </dgm:t>
    </dgm:pt>
    <dgm:pt modelId="{C586450D-606C-42C0-893A-FB2F3E9CBB39}">
      <dgm:prSet phldrT="[Текст]" custT="1"/>
      <dgm:spPr/>
      <dgm:t>
        <a:bodyPr/>
        <a:lstStyle/>
        <a:p>
          <a:r>
            <a:rPr lang="uk-UA" sz="1400" b="1" dirty="0">
              <a:latin typeface="Consolas" panose="020B0609020204030204" pitchFamily="49" charset="0"/>
            </a:rPr>
            <a:t>Провести комплексну роботу щодо впровадження дієвої системи оцінювання учнів гімназії 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20D12552-B98F-4970-A63C-943B1D0520BF}" type="parTrans" cxnId="{8569C8C8-5B84-4E26-A7C9-80B7991740E4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157EF648-8DFF-46BC-A167-DE576F6E81E2}" type="sibTrans" cxnId="{8569C8C8-5B84-4E26-A7C9-80B7991740E4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4413DE08-9A9F-42A1-A6FB-4D72F24B96D2}">
      <dgm:prSet phldrT="[Текст]" custT="1"/>
      <dgm:spPr/>
      <dgm:t>
        <a:bodyPr/>
        <a:lstStyle/>
        <a:p>
          <a:r>
            <a:rPr lang="uk-UA" sz="1400" b="1" dirty="0">
              <a:latin typeface="Consolas" panose="020B0609020204030204" pitchFamily="49" charset="0"/>
            </a:rPr>
            <a:t>Продовжити традиції </a:t>
          </a:r>
          <a:r>
            <a:rPr lang="uk-UA" sz="1400" b="1" dirty="0" err="1">
              <a:latin typeface="Consolas" panose="020B0609020204030204" pitchFamily="49" charset="0"/>
            </a:rPr>
            <a:t>взаємовідвідування</a:t>
          </a:r>
          <a:r>
            <a:rPr lang="uk-UA" sz="1400" b="1" dirty="0">
              <a:latin typeface="Consolas" panose="020B0609020204030204" pitchFamily="49" charset="0"/>
            </a:rPr>
            <a:t> уроків учителями для здійснення обміну досвідом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5411A9E0-582B-46F5-BD02-B07C7E43D656}" type="parTrans" cxnId="{A7B4E291-6590-4311-9443-37762A55756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C39CC4D-282E-4CF2-8110-B67526EC3991}" type="sibTrans" cxnId="{A7B4E291-6590-4311-9443-37762A55756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88738D8-2774-44C2-985F-C15C3B11B008}">
      <dgm:prSet phldrT="[Текст]" custT="1"/>
      <dgm:spPr/>
      <dgm:t>
        <a:bodyPr/>
        <a:lstStyle/>
        <a:p>
          <a:r>
            <a:rPr lang="uk-UA" sz="1200" b="1" dirty="0">
              <a:latin typeface="Consolas" panose="020B0609020204030204" pitchFamily="49" charset="0"/>
            </a:rPr>
            <a:t>Рекомендуємо вчителям попрацювати над підвищенням самооцінки щодо пункту розробки власних критеріїв оцінювання</a:t>
          </a:r>
          <a:endParaRPr lang="aa-ET" sz="1200" b="1" dirty="0">
            <a:latin typeface="Consolas" panose="020B0609020204030204" pitchFamily="49" charset="0"/>
          </a:endParaRPr>
        </a:p>
      </dgm:t>
    </dgm:pt>
    <dgm:pt modelId="{BEA501DC-E5F5-433A-A4F5-8A59658B78E8}" type="parTrans" cxnId="{868B56A4-596F-4A74-855A-43A62C5E7200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1EBD0E5-3BE4-4BE9-BA8C-A6A60915A0B7}" type="sibTrans" cxnId="{868B56A4-596F-4A74-855A-43A62C5E7200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AC250F9E-6E2D-42FF-A202-1DDC39DAB732}">
      <dgm:prSet phldrT="[Текст]" custT="1"/>
      <dgm:spPr/>
      <dgm:t>
        <a:bodyPr/>
        <a:lstStyle/>
        <a:p>
          <a:r>
            <a:rPr lang="uk-UA" sz="1200" b="1" dirty="0">
              <a:latin typeface="Consolas" panose="020B0609020204030204" pitchFamily="49" charset="0"/>
            </a:rPr>
            <a:t>Доводити до відома здобувачів освіти критерії оцінювання та очікувані результати відповідно до мети уроку</a:t>
          </a:r>
          <a:endParaRPr lang="aa-ET" sz="1200" b="1" dirty="0">
            <a:latin typeface="Consolas" panose="020B0609020204030204" pitchFamily="49" charset="0"/>
          </a:endParaRPr>
        </a:p>
      </dgm:t>
    </dgm:pt>
    <dgm:pt modelId="{E58D07A9-BFFF-4EEA-BDA3-2477BF0B476A}" type="parTrans" cxnId="{DB49C9FE-918D-4886-8F78-6E5C3438CAA1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9DDAA70B-3C16-4ECB-BA6C-DE097ABFA85D}" type="sibTrans" cxnId="{DB49C9FE-918D-4886-8F78-6E5C3438CAA1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DECCFA1D-8063-43A6-8868-9577D5E13DD7}">
      <dgm:prSet phldrT="[Текст]" custT="1"/>
      <dgm:spPr/>
      <dgm:t>
        <a:bodyPr/>
        <a:lstStyle/>
        <a:p>
          <a:r>
            <a:rPr lang="uk-UA" sz="1200" b="1" dirty="0">
              <a:latin typeface="Consolas" panose="020B0609020204030204" pitchFamily="49" charset="0"/>
            </a:rPr>
            <a:t>Систематично проводити моніторинг навчання інваріантної частини з метою визначення чинників впливу на отримання вищого результату</a:t>
          </a:r>
          <a:endParaRPr lang="aa-ET" sz="1200" b="1" dirty="0">
            <a:latin typeface="Consolas" panose="020B0609020204030204" pitchFamily="49" charset="0"/>
          </a:endParaRPr>
        </a:p>
      </dgm:t>
    </dgm:pt>
    <dgm:pt modelId="{CCCD1A3F-7C76-4FDB-B763-0E9D4CAD6BA1}" type="parTrans" cxnId="{4DA25A8A-237F-42C9-BC93-2DFBA1D02D4B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BE91DA7C-DCCF-424D-8A0E-821DCBE30448}" type="sibTrans" cxnId="{4DA25A8A-237F-42C9-BC93-2DFBA1D02D4B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33829926-079A-4615-AB03-AED045E54686}">
      <dgm:prSet custT="1"/>
      <dgm:spPr/>
      <dgm:t>
        <a:bodyPr/>
        <a:lstStyle/>
        <a:p>
          <a:r>
            <a:rPr lang="uk-UA" sz="1250" b="1" dirty="0">
              <a:latin typeface="Consolas" panose="020B0609020204030204" pitchFamily="49" charset="0"/>
            </a:rPr>
            <a:t>Систематично застосовувати різні прийоми формувального оцінювання результатів навчання учнів</a:t>
          </a:r>
          <a:endParaRPr lang="aa-ET" sz="1250" b="1" dirty="0">
            <a:latin typeface="Consolas" panose="020B0609020204030204" pitchFamily="49" charset="0"/>
          </a:endParaRPr>
        </a:p>
      </dgm:t>
    </dgm:pt>
    <dgm:pt modelId="{83376A7E-0A42-4367-AEDF-9586EEBE494D}" type="parTrans" cxnId="{32B8FDB4-2BC5-4116-A072-6CAEB2FF3DE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1FD7A87B-A024-4689-A519-1816A51D6F6B}" type="sibTrans" cxnId="{32B8FDB4-2BC5-4116-A072-6CAEB2FF3DE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4975651-0899-466F-BA3B-A4ACB35288AF}">
      <dgm:prSet custT="1"/>
      <dgm:spPr/>
      <dgm:t>
        <a:bodyPr/>
        <a:lstStyle/>
        <a:p>
          <a:r>
            <a:rPr lang="uk-UA" sz="1200" b="1" dirty="0">
              <a:latin typeface="Consolas" panose="020B0609020204030204" pitchFamily="49" charset="0"/>
            </a:rPr>
            <a:t>Активізувати роботу з батьками щодо відповідального ставлення здобувачів освіти до процесу навчання</a:t>
          </a:r>
          <a:endParaRPr lang="aa-ET" sz="1200" b="1" dirty="0">
            <a:latin typeface="Consolas" panose="020B0609020204030204" pitchFamily="49" charset="0"/>
          </a:endParaRPr>
        </a:p>
      </dgm:t>
    </dgm:pt>
    <dgm:pt modelId="{7DC7B976-FA36-4CD5-90FC-2BDAECEF70EF}" type="parTrans" cxnId="{B0D10605-F385-44C6-92EA-E92E41A89BD8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E5FD19A-FF85-4B19-8EA1-5D87BC95E4F5}" type="sibTrans" cxnId="{B0D10605-F385-44C6-92EA-E92E41A89BD8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1BDDC78-87B0-417D-945F-49D0B79F3C32}">
      <dgm:prSet custT="1"/>
      <dgm:spPr/>
      <dgm:t>
        <a:bodyPr/>
        <a:lstStyle/>
        <a:p>
          <a:r>
            <a:rPr lang="uk-UA" sz="1400" b="1" dirty="0">
              <a:latin typeface="Consolas" panose="020B0609020204030204" pitchFamily="49" charset="0"/>
            </a:rPr>
            <a:t>Опрацювати питання, які стосуються стимулюючого оцінювання здобувачів освіти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5C46B9FF-0E54-4088-8D80-EC5578B65098}" type="parTrans" cxnId="{C3126D98-5EDD-4D8B-9E24-D3521028521E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DF6EABE2-A465-4DD8-8F83-1B481B68137A}" type="sibTrans" cxnId="{C3126D98-5EDD-4D8B-9E24-D3521028521E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AB969545-1A2E-490B-940D-3FF93647939C}" type="pres">
      <dgm:prSet presAssocID="{0B809882-B9ED-4DE6-86EB-0C02D652344D}" presName="diagram" presStyleCnt="0">
        <dgm:presLayoutVars>
          <dgm:dir/>
          <dgm:resizeHandles val="exact"/>
        </dgm:presLayoutVars>
      </dgm:prSet>
      <dgm:spPr/>
    </dgm:pt>
    <dgm:pt modelId="{B06F2307-F224-4B00-BED5-1E2746787446}" type="pres">
      <dgm:prSet presAssocID="{C586450D-606C-42C0-893A-FB2F3E9CBB39}" presName="node" presStyleLbl="node1" presStyleIdx="0" presStyleCnt="8">
        <dgm:presLayoutVars>
          <dgm:bulletEnabled val="1"/>
        </dgm:presLayoutVars>
      </dgm:prSet>
      <dgm:spPr/>
    </dgm:pt>
    <dgm:pt modelId="{4A4E9DB0-83C9-4187-A7F6-E2ED6BB28BE0}" type="pres">
      <dgm:prSet presAssocID="{157EF648-8DFF-46BC-A167-DE576F6E81E2}" presName="sibTrans" presStyleCnt="0"/>
      <dgm:spPr/>
    </dgm:pt>
    <dgm:pt modelId="{3BA9CD41-D126-4549-9549-70892B375812}" type="pres">
      <dgm:prSet presAssocID="{4413DE08-9A9F-42A1-A6FB-4D72F24B96D2}" presName="node" presStyleLbl="node1" presStyleIdx="1" presStyleCnt="8">
        <dgm:presLayoutVars>
          <dgm:bulletEnabled val="1"/>
        </dgm:presLayoutVars>
      </dgm:prSet>
      <dgm:spPr/>
    </dgm:pt>
    <dgm:pt modelId="{1C32160C-93AE-4F6E-8ADA-7A06CA54D318}" type="pres">
      <dgm:prSet presAssocID="{0C39CC4D-282E-4CF2-8110-B67526EC3991}" presName="sibTrans" presStyleCnt="0"/>
      <dgm:spPr/>
    </dgm:pt>
    <dgm:pt modelId="{795FAA85-E6D1-4B1E-8CC9-DA8173A9EF1E}" type="pres">
      <dgm:prSet presAssocID="{588738D8-2774-44C2-985F-C15C3B11B008}" presName="node" presStyleLbl="node1" presStyleIdx="2" presStyleCnt="8">
        <dgm:presLayoutVars>
          <dgm:bulletEnabled val="1"/>
        </dgm:presLayoutVars>
      </dgm:prSet>
      <dgm:spPr/>
    </dgm:pt>
    <dgm:pt modelId="{9572150A-83B2-4D44-8C3C-50A67CCB4913}" type="pres">
      <dgm:prSet presAssocID="{51EBD0E5-3BE4-4BE9-BA8C-A6A60915A0B7}" presName="sibTrans" presStyleCnt="0"/>
      <dgm:spPr/>
    </dgm:pt>
    <dgm:pt modelId="{F7D7E9CE-F738-453F-A12A-E12DB76FC164}" type="pres">
      <dgm:prSet presAssocID="{AC250F9E-6E2D-42FF-A202-1DDC39DAB732}" presName="node" presStyleLbl="node1" presStyleIdx="3" presStyleCnt="8">
        <dgm:presLayoutVars>
          <dgm:bulletEnabled val="1"/>
        </dgm:presLayoutVars>
      </dgm:prSet>
      <dgm:spPr/>
    </dgm:pt>
    <dgm:pt modelId="{2A9C3797-D33F-4FCA-9F34-7C1A9E3DD01B}" type="pres">
      <dgm:prSet presAssocID="{9DDAA70B-3C16-4ECB-BA6C-DE097ABFA85D}" presName="sibTrans" presStyleCnt="0"/>
      <dgm:spPr/>
    </dgm:pt>
    <dgm:pt modelId="{C83F84AF-FA83-45D4-AB49-440C6DD82A26}" type="pres">
      <dgm:prSet presAssocID="{DECCFA1D-8063-43A6-8868-9577D5E13DD7}" presName="node" presStyleLbl="node1" presStyleIdx="4" presStyleCnt="8">
        <dgm:presLayoutVars>
          <dgm:bulletEnabled val="1"/>
        </dgm:presLayoutVars>
      </dgm:prSet>
      <dgm:spPr/>
    </dgm:pt>
    <dgm:pt modelId="{50EEF245-11F0-4BF6-A511-8DF3BC5C97FA}" type="pres">
      <dgm:prSet presAssocID="{BE91DA7C-DCCF-424D-8A0E-821DCBE30448}" presName="sibTrans" presStyleCnt="0"/>
      <dgm:spPr/>
    </dgm:pt>
    <dgm:pt modelId="{3E2D223E-B0D6-473D-BF17-3EEAD98DD715}" type="pres">
      <dgm:prSet presAssocID="{33829926-079A-4615-AB03-AED045E54686}" presName="node" presStyleLbl="node1" presStyleIdx="5" presStyleCnt="8">
        <dgm:presLayoutVars>
          <dgm:bulletEnabled val="1"/>
        </dgm:presLayoutVars>
      </dgm:prSet>
      <dgm:spPr/>
    </dgm:pt>
    <dgm:pt modelId="{36DBEBDE-882F-4346-8F4E-FD63FC571BFF}" type="pres">
      <dgm:prSet presAssocID="{1FD7A87B-A024-4689-A519-1816A51D6F6B}" presName="sibTrans" presStyleCnt="0"/>
      <dgm:spPr/>
    </dgm:pt>
    <dgm:pt modelId="{A65611F7-6A19-4D8A-ACCF-FDA2875E85A8}" type="pres">
      <dgm:prSet presAssocID="{01BDDC78-87B0-417D-945F-49D0B79F3C32}" presName="node" presStyleLbl="node1" presStyleIdx="6" presStyleCnt="8">
        <dgm:presLayoutVars>
          <dgm:bulletEnabled val="1"/>
        </dgm:presLayoutVars>
      </dgm:prSet>
      <dgm:spPr/>
    </dgm:pt>
    <dgm:pt modelId="{C07344EE-E24B-4BE9-8D20-782BB66A4629}" type="pres">
      <dgm:prSet presAssocID="{DF6EABE2-A465-4DD8-8F83-1B481B68137A}" presName="sibTrans" presStyleCnt="0"/>
      <dgm:spPr/>
    </dgm:pt>
    <dgm:pt modelId="{13215965-B2B3-4840-B96E-9256085A8083}" type="pres">
      <dgm:prSet presAssocID="{54975651-0899-466F-BA3B-A4ACB35288AF}" presName="node" presStyleLbl="node1" presStyleIdx="7" presStyleCnt="8">
        <dgm:presLayoutVars>
          <dgm:bulletEnabled val="1"/>
        </dgm:presLayoutVars>
      </dgm:prSet>
      <dgm:spPr/>
    </dgm:pt>
  </dgm:ptLst>
  <dgm:cxnLst>
    <dgm:cxn modelId="{B0D10605-F385-44C6-92EA-E92E41A89BD8}" srcId="{0B809882-B9ED-4DE6-86EB-0C02D652344D}" destId="{54975651-0899-466F-BA3B-A4ACB35288AF}" srcOrd="7" destOrd="0" parTransId="{7DC7B976-FA36-4CD5-90FC-2BDAECEF70EF}" sibTransId="{0E5FD19A-FF85-4B19-8EA1-5D87BC95E4F5}"/>
    <dgm:cxn modelId="{9D6B5432-7689-47AC-8AFF-51716D6AB819}" type="presOf" srcId="{4413DE08-9A9F-42A1-A6FB-4D72F24B96D2}" destId="{3BA9CD41-D126-4549-9549-70892B375812}" srcOrd="0" destOrd="0" presId="urn:microsoft.com/office/officeart/2005/8/layout/default"/>
    <dgm:cxn modelId="{A8775866-3AE7-4AEB-9ED8-7331CDE0EEB2}" type="presOf" srcId="{54975651-0899-466F-BA3B-A4ACB35288AF}" destId="{13215965-B2B3-4840-B96E-9256085A8083}" srcOrd="0" destOrd="0" presId="urn:microsoft.com/office/officeart/2005/8/layout/default"/>
    <dgm:cxn modelId="{C8140876-222D-4C73-AAB6-07405D55B3B1}" type="presOf" srcId="{0B809882-B9ED-4DE6-86EB-0C02D652344D}" destId="{AB969545-1A2E-490B-940D-3FF93647939C}" srcOrd="0" destOrd="0" presId="urn:microsoft.com/office/officeart/2005/8/layout/default"/>
    <dgm:cxn modelId="{4DA25A8A-237F-42C9-BC93-2DFBA1D02D4B}" srcId="{0B809882-B9ED-4DE6-86EB-0C02D652344D}" destId="{DECCFA1D-8063-43A6-8868-9577D5E13DD7}" srcOrd="4" destOrd="0" parTransId="{CCCD1A3F-7C76-4FDB-B763-0E9D4CAD6BA1}" sibTransId="{BE91DA7C-DCCF-424D-8A0E-821DCBE30448}"/>
    <dgm:cxn modelId="{A7B4E291-6590-4311-9443-37762A55756F}" srcId="{0B809882-B9ED-4DE6-86EB-0C02D652344D}" destId="{4413DE08-9A9F-42A1-A6FB-4D72F24B96D2}" srcOrd="1" destOrd="0" parTransId="{5411A9E0-582B-46F5-BD02-B07C7E43D656}" sibTransId="{0C39CC4D-282E-4CF2-8110-B67526EC3991}"/>
    <dgm:cxn modelId="{C3126D98-5EDD-4D8B-9E24-D3521028521E}" srcId="{0B809882-B9ED-4DE6-86EB-0C02D652344D}" destId="{01BDDC78-87B0-417D-945F-49D0B79F3C32}" srcOrd="6" destOrd="0" parTransId="{5C46B9FF-0E54-4088-8D80-EC5578B65098}" sibTransId="{DF6EABE2-A465-4DD8-8F83-1B481B68137A}"/>
    <dgm:cxn modelId="{868B56A4-596F-4A74-855A-43A62C5E7200}" srcId="{0B809882-B9ED-4DE6-86EB-0C02D652344D}" destId="{588738D8-2774-44C2-985F-C15C3B11B008}" srcOrd="2" destOrd="0" parTransId="{BEA501DC-E5F5-433A-A4F5-8A59658B78E8}" sibTransId="{51EBD0E5-3BE4-4BE9-BA8C-A6A60915A0B7}"/>
    <dgm:cxn modelId="{32B8FDB4-2BC5-4116-A072-6CAEB2FF3DEF}" srcId="{0B809882-B9ED-4DE6-86EB-0C02D652344D}" destId="{33829926-079A-4615-AB03-AED045E54686}" srcOrd="5" destOrd="0" parTransId="{83376A7E-0A42-4367-AEDF-9586EEBE494D}" sibTransId="{1FD7A87B-A024-4689-A519-1816A51D6F6B}"/>
    <dgm:cxn modelId="{B31481B6-58A0-4391-B97E-2D1BF06D46D6}" type="presOf" srcId="{01BDDC78-87B0-417D-945F-49D0B79F3C32}" destId="{A65611F7-6A19-4D8A-ACCF-FDA2875E85A8}" srcOrd="0" destOrd="0" presId="urn:microsoft.com/office/officeart/2005/8/layout/default"/>
    <dgm:cxn modelId="{8569C8C8-5B84-4E26-A7C9-80B7991740E4}" srcId="{0B809882-B9ED-4DE6-86EB-0C02D652344D}" destId="{C586450D-606C-42C0-893A-FB2F3E9CBB39}" srcOrd="0" destOrd="0" parTransId="{20D12552-B98F-4970-A63C-943B1D0520BF}" sibTransId="{157EF648-8DFF-46BC-A167-DE576F6E81E2}"/>
    <dgm:cxn modelId="{C5BB12D2-FC11-4ECA-9E91-9D902831BEA9}" type="presOf" srcId="{DECCFA1D-8063-43A6-8868-9577D5E13DD7}" destId="{C83F84AF-FA83-45D4-AB49-440C6DD82A26}" srcOrd="0" destOrd="0" presId="urn:microsoft.com/office/officeart/2005/8/layout/default"/>
    <dgm:cxn modelId="{2B2B5FDC-80F5-4147-9E0F-38E064746AC7}" type="presOf" srcId="{C586450D-606C-42C0-893A-FB2F3E9CBB39}" destId="{B06F2307-F224-4B00-BED5-1E2746787446}" srcOrd="0" destOrd="0" presId="urn:microsoft.com/office/officeart/2005/8/layout/default"/>
    <dgm:cxn modelId="{B628AFE2-5EB1-4782-B74B-14DAE4DF034A}" type="presOf" srcId="{588738D8-2774-44C2-985F-C15C3B11B008}" destId="{795FAA85-E6D1-4B1E-8CC9-DA8173A9EF1E}" srcOrd="0" destOrd="0" presId="urn:microsoft.com/office/officeart/2005/8/layout/default"/>
    <dgm:cxn modelId="{C99F8EEA-8C85-46FA-A9C4-4FAD889549AC}" type="presOf" srcId="{AC250F9E-6E2D-42FF-A202-1DDC39DAB732}" destId="{F7D7E9CE-F738-453F-A12A-E12DB76FC164}" srcOrd="0" destOrd="0" presId="urn:microsoft.com/office/officeart/2005/8/layout/default"/>
    <dgm:cxn modelId="{16BD2DFD-3E3A-44A5-80C7-344C1164F2EE}" type="presOf" srcId="{33829926-079A-4615-AB03-AED045E54686}" destId="{3E2D223E-B0D6-473D-BF17-3EEAD98DD715}" srcOrd="0" destOrd="0" presId="urn:microsoft.com/office/officeart/2005/8/layout/default"/>
    <dgm:cxn modelId="{DB49C9FE-918D-4886-8F78-6E5C3438CAA1}" srcId="{0B809882-B9ED-4DE6-86EB-0C02D652344D}" destId="{AC250F9E-6E2D-42FF-A202-1DDC39DAB732}" srcOrd="3" destOrd="0" parTransId="{E58D07A9-BFFF-4EEA-BDA3-2477BF0B476A}" sibTransId="{9DDAA70B-3C16-4ECB-BA6C-DE097ABFA85D}"/>
    <dgm:cxn modelId="{ECE77206-083D-4A69-8305-FF25F5310BE2}" type="presParOf" srcId="{AB969545-1A2E-490B-940D-3FF93647939C}" destId="{B06F2307-F224-4B00-BED5-1E2746787446}" srcOrd="0" destOrd="0" presId="urn:microsoft.com/office/officeart/2005/8/layout/default"/>
    <dgm:cxn modelId="{3DE43115-0FB2-4F6B-B45F-A521289A35E2}" type="presParOf" srcId="{AB969545-1A2E-490B-940D-3FF93647939C}" destId="{4A4E9DB0-83C9-4187-A7F6-E2ED6BB28BE0}" srcOrd="1" destOrd="0" presId="urn:microsoft.com/office/officeart/2005/8/layout/default"/>
    <dgm:cxn modelId="{8A3813C4-40ED-40E2-81B3-C78261BDFBC7}" type="presParOf" srcId="{AB969545-1A2E-490B-940D-3FF93647939C}" destId="{3BA9CD41-D126-4549-9549-70892B375812}" srcOrd="2" destOrd="0" presId="urn:microsoft.com/office/officeart/2005/8/layout/default"/>
    <dgm:cxn modelId="{2F0A8762-B6D7-44E3-9804-F1237C892D7F}" type="presParOf" srcId="{AB969545-1A2E-490B-940D-3FF93647939C}" destId="{1C32160C-93AE-4F6E-8ADA-7A06CA54D318}" srcOrd="3" destOrd="0" presId="urn:microsoft.com/office/officeart/2005/8/layout/default"/>
    <dgm:cxn modelId="{EA887E41-8C75-4D28-9212-C86EF7394AE3}" type="presParOf" srcId="{AB969545-1A2E-490B-940D-3FF93647939C}" destId="{795FAA85-E6D1-4B1E-8CC9-DA8173A9EF1E}" srcOrd="4" destOrd="0" presId="urn:microsoft.com/office/officeart/2005/8/layout/default"/>
    <dgm:cxn modelId="{B64013FC-8C62-44DB-9731-A12ACF3C4EF8}" type="presParOf" srcId="{AB969545-1A2E-490B-940D-3FF93647939C}" destId="{9572150A-83B2-4D44-8C3C-50A67CCB4913}" srcOrd="5" destOrd="0" presId="urn:microsoft.com/office/officeart/2005/8/layout/default"/>
    <dgm:cxn modelId="{E098E0C5-46FF-45FD-91EC-A357B002A75A}" type="presParOf" srcId="{AB969545-1A2E-490B-940D-3FF93647939C}" destId="{F7D7E9CE-F738-453F-A12A-E12DB76FC164}" srcOrd="6" destOrd="0" presId="urn:microsoft.com/office/officeart/2005/8/layout/default"/>
    <dgm:cxn modelId="{F71A39A1-1E75-4284-8102-51B03495B137}" type="presParOf" srcId="{AB969545-1A2E-490B-940D-3FF93647939C}" destId="{2A9C3797-D33F-4FCA-9F34-7C1A9E3DD01B}" srcOrd="7" destOrd="0" presId="urn:microsoft.com/office/officeart/2005/8/layout/default"/>
    <dgm:cxn modelId="{FBF933BA-EBA7-4746-AC6E-5506BF51A44F}" type="presParOf" srcId="{AB969545-1A2E-490B-940D-3FF93647939C}" destId="{C83F84AF-FA83-45D4-AB49-440C6DD82A26}" srcOrd="8" destOrd="0" presId="urn:microsoft.com/office/officeart/2005/8/layout/default"/>
    <dgm:cxn modelId="{231D6DD7-C46F-4105-8682-B8B641DAED9E}" type="presParOf" srcId="{AB969545-1A2E-490B-940D-3FF93647939C}" destId="{50EEF245-11F0-4BF6-A511-8DF3BC5C97FA}" srcOrd="9" destOrd="0" presId="urn:microsoft.com/office/officeart/2005/8/layout/default"/>
    <dgm:cxn modelId="{19AAEF6F-5ADA-477D-8185-D1347331334B}" type="presParOf" srcId="{AB969545-1A2E-490B-940D-3FF93647939C}" destId="{3E2D223E-B0D6-473D-BF17-3EEAD98DD715}" srcOrd="10" destOrd="0" presId="urn:microsoft.com/office/officeart/2005/8/layout/default"/>
    <dgm:cxn modelId="{AE703B3B-F24B-4095-9193-82A495B0517E}" type="presParOf" srcId="{AB969545-1A2E-490B-940D-3FF93647939C}" destId="{36DBEBDE-882F-4346-8F4E-FD63FC571BFF}" srcOrd="11" destOrd="0" presId="urn:microsoft.com/office/officeart/2005/8/layout/default"/>
    <dgm:cxn modelId="{751F356F-8273-46DE-9B13-C52957CEA26C}" type="presParOf" srcId="{AB969545-1A2E-490B-940D-3FF93647939C}" destId="{A65611F7-6A19-4D8A-ACCF-FDA2875E85A8}" srcOrd="12" destOrd="0" presId="urn:microsoft.com/office/officeart/2005/8/layout/default"/>
    <dgm:cxn modelId="{5BA97AC7-A568-49C3-890A-0E1C89213580}" type="presParOf" srcId="{AB969545-1A2E-490B-940D-3FF93647939C}" destId="{C07344EE-E24B-4BE9-8D20-782BB66A4629}" srcOrd="13" destOrd="0" presId="urn:microsoft.com/office/officeart/2005/8/layout/default"/>
    <dgm:cxn modelId="{C90E9969-71DE-4F8D-93B8-B68EC1015D86}" type="presParOf" srcId="{AB969545-1A2E-490B-940D-3FF93647939C}" destId="{13215965-B2B3-4840-B96E-9256085A8083}" srcOrd="14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2.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Система оцінювання здобувачів освіти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BD101612-F5BC-4442-BEE6-20E82CC897A3}" type="presOf" srcId="{2FF22A93-153E-4888-BCB6-51A8F6D58828}" destId="{0DA443A1-3235-48F5-BD68-B70663BD8FAB}" srcOrd="1" destOrd="0" presId="urn:microsoft.com/office/officeart/2005/8/layout/vList4"/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F610A6BE-9430-4B02-A5E3-F4BADB63B56D}" type="presOf" srcId="{3B217433-97F1-4EE5-BAE1-85EBBFE1D788}" destId="{938C0AAE-7590-438E-B129-A6AF2FE8F4EF}" srcOrd="0" destOrd="0" presId="urn:microsoft.com/office/officeart/2005/8/layout/vList4"/>
    <dgm:cxn modelId="{006787EB-56F5-40DD-B638-8EFA56DF805C}" type="presOf" srcId="{2FF22A93-153E-4888-BCB6-51A8F6D58828}" destId="{72A6D4E7-B8D8-466C-A8D4-DA4483B4D433}" srcOrd="0" destOrd="0" presId="urn:microsoft.com/office/officeart/2005/8/layout/vList4"/>
    <dgm:cxn modelId="{74EAB606-012E-449B-8EA7-4983EAB2ABA0}" type="presParOf" srcId="{938C0AAE-7590-438E-B129-A6AF2FE8F4EF}" destId="{C4B29C3C-560F-4BAB-98BE-ED98DF5C2B48}" srcOrd="0" destOrd="0" presId="urn:microsoft.com/office/officeart/2005/8/layout/vList4"/>
    <dgm:cxn modelId="{C1180FBA-4860-4C90-B693-5EA48023F3B6}" type="presParOf" srcId="{C4B29C3C-560F-4BAB-98BE-ED98DF5C2B48}" destId="{72A6D4E7-B8D8-466C-A8D4-DA4483B4D433}" srcOrd="0" destOrd="0" presId="urn:microsoft.com/office/officeart/2005/8/layout/vList4"/>
    <dgm:cxn modelId="{5AC3B5A4-F0F0-46DF-B20E-DE46B210B21D}" type="presParOf" srcId="{C4B29C3C-560F-4BAB-98BE-ED98DF5C2B48}" destId="{12E27698-98E3-4D90-979B-DC9EB7FBCA8C}" srcOrd="1" destOrd="0" presId="urn:microsoft.com/office/officeart/2005/8/layout/vList4"/>
    <dgm:cxn modelId="{59361F52-34FD-47C4-A9B6-CED986643273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B809882-B9ED-4DE6-86EB-0C02D652344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aa-ET"/>
        </a:p>
      </dgm:t>
    </dgm:pt>
    <dgm:pt modelId="{C586450D-606C-42C0-893A-FB2F3E9CBB39}">
      <dgm:prSet phldrT="[Текст]" custT="1"/>
      <dgm:spPr/>
      <dgm:t>
        <a:bodyPr/>
        <a:lstStyle/>
        <a:p>
          <a:r>
            <a:rPr lang="uk-UA" sz="1400" b="1" dirty="0">
              <a:latin typeface="Consolas" panose="020B0609020204030204" pitchFamily="49" charset="0"/>
            </a:rPr>
            <a:t>Продовжити комплексну роботу щодо впровадження дієвої системи оцінювання учнів гімназії 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20D12552-B98F-4970-A63C-943B1D0520BF}" type="parTrans" cxnId="{8569C8C8-5B84-4E26-A7C9-80B7991740E4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157EF648-8DFF-46BC-A167-DE576F6E81E2}" type="sibTrans" cxnId="{8569C8C8-5B84-4E26-A7C9-80B7991740E4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88738D8-2774-44C2-985F-C15C3B11B008}">
      <dgm:prSet phldrT="[Текст]" custT="1"/>
      <dgm:spPr/>
      <dgm:t>
        <a:bodyPr/>
        <a:lstStyle/>
        <a:p>
          <a:r>
            <a:rPr lang="uk-UA" sz="1200" b="1" dirty="0">
              <a:latin typeface="Consolas" panose="020B0609020204030204" pitchFamily="49" charset="0"/>
            </a:rPr>
            <a:t>Рекомендуємо вчителям попрацювати над підвищенням самооцінки щодо пункту розробки власних критеріїв оцінювання</a:t>
          </a:r>
          <a:endParaRPr lang="aa-ET" sz="1200" b="1" dirty="0">
            <a:latin typeface="Consolas" panose="020B0609020204030204" pitchFamily="49" charset="0"/>
          </a:endParaRPr>
        </a:p>
      </dgm:t>
    </dgm:pt>
    <dgm:pt modelId="{BEA501DC-E5F5-433A-A4F5-8A59658B78E8}" type="parTrans" cxnId="{868B56A4-596F-4A74-855A-43A62C5E7200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1EBD0E5-3BE4-4BE9-BA8C-A6A60915A0B7}" type="sibTrans" cxnId="{868B56A4-596F-4A74-855A-43A62C5E7200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DECCFA1D-8063-43A6-8868-9577D5E13DD7}">
      <dgm:prSet phldrT="[Текст]" custT="1"/>
      <dgm:spPr/>
      <dgm:t>
        <a:bodyPr/>
        <a:lstStyle/>
        <a:p>
          <a:r>
            <a:rPr lang="uk-UA" sz="1200" b="1" dirty="0">
              <a:latin typeface="Consolas" panose="020B0609020204030204" pitchFamily="49" charset="0"/>
            </a:rPr>
            <a:t>Систематично проводити моніторинг навчання інваріантної частини з метою визначення чинників впливу на отримання вищого результату</a:t>
          </a:r>
          <a:endParaRPr lang="aa-ET" sz="1200" b="1" dirty="0">
            <a:latin typeface="Consolas" panose="020B0609020204030204" pitchFamily="49" charset="0"/>
          </a:endParaRPr>
        </a:p>
      </dgm:t>
    </dgm:pt>
    <dgm:pt modelId="{CCCD1A3F-7C76-4FDB-B763-0E9D4CAD6BA1}" type="parTrans" cxnId="{4DA25A8A-237F-42C9-BC93-2DFBA1D02D4B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BE91DA7C-DCCF-424D-8A0E-821DCBE30448}" type="sibTrans" cxnId="{4DA25A8A-237F-42C9-BC93-2DFBA1D02D4B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33829926-079A-4615-AB03-AED045E54686}">
      <dgm:prSet custT="1"/>
      <dgm:spPr/>
      <dgm:t>
        <a:bodyPr/>
        <a:lstStyle/>
        <a:p>
          <a:r>
            <a:rPr lang="uk-UA" sz="1250" b="1" dirty="0">
              <a:latin typeface="Consolas" panose="020B0609020204030204" pitchFamily="49" charset="0"/>
            </a:rPr>
            <a:t>Систематично застосовувати різні прийоми формувального оцінювання результатів навчання учнів</a:t>
          </a:r>
          <a:endParaRPr lang="aa-ET" sz="1250" b="1" dirty="0">
            <a:latin typeface="Consolas" panose="020B0609020204030204" pitchFamily="49" charset="0"/>
          </a:endParaRPr>
        </a:p>
      </dgm:t>
    </dgm:pt>
    <dgm:pt modelId="{83376A7E-0A42-4367-AEDF-9586EEBE494D}" type="parTrans" cxnId="{32B8FDB4-2BC5-4116-A072-6CAEB2FF3DE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1FD7A87B-A024-4689-A519-1816A51D6F6B}" type="sibTrans" cxnId="{32B8FDB4-2BC5-4116-A072-6CAEB2FF3DE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4975651-0899-466F-BA3B-A4ACB35288AF}">
      <dgm:prSet custT="1"/>
      <dgm:spPr/>
      <dgm:t>
        <a:bodyPr/>
        <a:lstStyle/>
        <a:p>
          <a:r>
            <a:rPr lang="uk-UA" sz="1200" b="1" dirty="0">
              <a:latin typeface="Consolas" panose="020B0609020204030204" pitchFamily="49" charset="0"/>
            </a:rPr>
            <a:t>Активізувати роботу з батьками щодо відповідального ставлення здобувачів освіти до процесу навчання</a:t>
          </a:r>
          <a:endParaRPr lang="aa-ET" sz="1200" b="1" dirty="0">
            <a:latin typeface="Consolas" panose="020B0609020204030204" pitchFamily="49" charset="0"/>
          </a:endParaRPr>
        </a:p>
      </dgm:t>
    </dgm:pt>
    <dgm:pt modelId="{7DC7B976-FA36-4CD5-90FC-2BDAECEF70EF}" type="parTrans" cxnId="{B0D10605-F385-44C6-92EA-E92E41A89BD8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E5FD19A-FF85-4B19-8EA1-5D87BC95E4F5}" type="sibTrans" cxnId="{B0D10605-F385-44C6-92EA-E92E41A89BD8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1BDDC78-87B0-417D-945F-49D0B79F3C32}">
      <dgm:prSet custT="1"/>
      <dgm:spPr/>
      <dgm:t>
        <a:bodyPr/>
        <a:lstStyle/>
        <a:p>
          <a:r>
            <a:rPr lang="uk-UA" sz="1400" b="1" dirty="0">
              <a:latin typeface="Consolas" panose="020B0609020204030204" pitchFamily="49" charset="0"/>
            </a:rPr>
            <a:t>Опрацювати питання, які стосуються стимулюючого оцінювання здобувачів освіти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5C46B9FF-0E54-4088-8D80-EC5578B65098}" type="parTrans" cxnId="{C3126D98-5EDD-4D8B-9E24-D3521028521E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DF6EABE2-A465-4DD8-8F83-1B481B68137A}" type="sibTrans" cxnId="{C3126D98-5EDD-4D8B-9E24-D3521028521E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AB969545-1A2E-490B-940D-3FF93647939C}" type="pres">
      <dgm:prSet presAssocID="{0B809882-B9ED-4DE6-86EB-0C02D652344D}" presName="diagram" presStyleCnt="0">
        <dgm:presLayoutVars>
          <dgm:dir/>
          <dgm:resizeHandles val="exact"/>
        </dgm:presLayoutVars>
      </dgm:prSet>
      <dgm:spPr/>
    </dgm:pt>
    <dgm:pt modelId="{B06F2307-F224-4B00-BED5-1E2746787446}" type="pres">
      <dgm:prSet presAssocID="{C586450D-606C-42C0-893A-FB2F3E9CBB39}" presName="node" presStyleLbl="node1" presStyleIdx="0" presStyleCnt="6">
        <dgm:presLayoutVars>
          <dgm:bulletEnabled val="1"/>
        </dgm:presLayoutVars>
      </dgm:prSet>
      <dgm:spPr/>
    </dgm:pt>
    <dgm:pt modelId="{4A4E9DB0-83C9-4187-A7F6-E2ED6BB28BE0}" type="pres">
      <dgm:prSet presAssocID="{157EF648-8DFF-46BC-A167-DE576F6E81E2}" presName="sibTrans" presStyleCnt="0"/>
      <dgm:spPr/>
    </dgm:pt>
    <dgm:pt modelId="{795FAA85-E6D1-4B1E-8CC9-DA8173A9EF1E}" type="pres">
      <dgm:prSet presAssocID="{588738D8-2774-44C2-985F-C15C3B11B008}" presName="node" presStyleLbl="node1" presStyleIdx="1" presStyleCnt="6">
        <dgm:presLayoutVars>
          <dgm:bulletEnabled val="1"/>
        </dgm:presLayoutVars>
      </dgm:prSet>
      <dgm:spPr/>
    </dgm:pt>
    <dgm:pt modelId="{9572150A-83B2-4D44-8C3C-50A67CCB4913}" type="pres">
      <dgm:prSet presAssocID="{51EBD0E5-3BE4-4BE9-BA8C-A6A60915A0B7}" presName="sibTrans" presStyleCnt="0"/>
      <dgm:spPr/>
    </dgm:pt>
    <dgm:pt modelId="{C83F84AF-FA83-45D4-AB49-440C6DD82A26}" type="pres">
      <dgm:prSet presAssocID="{DECCFA1D-8063-43A6-8868-9577D5E13DD7}" presName="node" presStyleLbl="node1" presStyleIdx="2" presStyleCnt="6">
        <dgm:presLayoutVars>
          <dgm:bulletEnabled val="1"/>
        </dgm:presLayoutVars>
      </dgm:prSet>
      <dgm:spPr/>
    </dgm:pt>
    <dgm:pt modelId="{50EEF245-11F0-4BF6-A511-8DF3BC5C97FA}" type="pres">
      <dgm:prSet presAssocID="{BE91DA7C-DCCF-424D-8A0E-821DCBE30448}" presName="sibTrans" presStyleCnt="0"/>
      <dgm:spPr/>
    </dgm:pt>
    <dgm:pt modelId="{3E2D223E-B0D6-473D-BF17-3EEAD98DD715}" type="pres">
      <dgm:prSet presAssocID="{33829926-079A-4615-AB03-AED045E54686}" presName="node" presStyleLbl="node1" presStyleIdx="3" presStyleCnt="6">
        <dgm:presLayoutVars>
          <dgm:bulletEnabled val="1"/>
        </dgm:presLayoutVars>
      </dgm:prSet>
      <dgm:spPr/>
    </dgm:pt>
    <dgm:pt modelId="{36DBEBDE-882F-4346-8F4E-FD63FC571BFF}" type="pres">
      <dgm:prSet presAssocID="{1FD7A87B-A024-4689-A519-1816A51D6F6B}" presName="sibTrans" presStyleCnt="0"/>
      <dgm:spPr/>
    </dgm:pt>
    <dgm:pt modelId="{A65611F7-6A19-4D8A-ACCF-FDA2875E85A8}" type="pres">
      <dgm:prSet presAssocID="{01BDDC78-87B0-417D-945F-49D0B79F3C32}" presName="node" presStyleLbl="node1" presStyleIdx="4" presStyleCnt="6">
        <dgm:presLayoutVars>
          <dgm:bulletEnabled val="1"/>
        </dgm:presLayoutVars>
      </dgm:prSet>
      <dgm:spPr/>
    </dgm:pt>
    <dgm:pt modelId="{C07344EE-E24B-4BE9-8D20-782BB66A4629}" type="pres">
      <dgm:prSet presAssocID="{DF6EABE2-A465-4DD8-8F83-1B481B68137A}" presName="sibTrans" presStyleCnt="0"/>
      <dgm:spPr/>
    </dgm:pt>
    <dgm:pt modelId="{13215965-B2B3-4840-B96E-9256085A8083}" type="pres">
      <dgm:prSet presAssocID="{54975651-0899-466F-BA3B-A4ACB35288AF}" presName="node" presStyleLbl="node1" presStyleIdx="5" presStyleCnt="6">
        <dgm:presLayoutVars>
          <dgm:bulletEnabled val="1"/>
        </dgm:presLayoutVars>
      </dgm:prSet>
      <dgm:spPr/>
    </dgm:pt>
  </dgm:ptLst>
  <dgm:cxnLst>
    <dgm:cxn modelId="{B0D10605-F385-44C6-92EA-E92E41A89BD8}" srcId="{0B809882-B9ED-4DE6-86EB-0C02D652344D}" destId="{54975651-0899-466F-BA3B-A4ACB35288AF}" srcOrd="5" destOrd="0" parTransId="{7DC7B976-FA36-4CD5-90FC-2BDAECEF70EF}" sibTransId="{0E5FD19A-FF85-4B19-8EA1-5D87BC95E4F5}"/>
    <dgm:cxn modelId="{40060D05-0A56-43F6-A897-EB2B9B4C3A8B}" type="presOf" srcId="{33829926-079A-4615-AB03-AED045E54686}" destId="{3E2D223E-B0D6-473D-BF17-3EEAD98DD715}" srcOrd="0" destOrd="0" presId="urn:microsoft.com/office/officeart/2005/8/layout/default"/>
    <dgm:cxn modelId="{7E3C2439-566D-4B1D-BC29-04C38F35D924}" type="presOf" srcId="{0B809882-B9ED-4DE6-86EB-0C02D652344D}" destId="{AB969545-1A2E-490B-940D-3FF93647939C}" srcOrd="0" destOrd="0" presId="urn:microsoft.com/office/officeart/2005/8/layout/default"/>
    <dgm:cxn modelId="{46EE6446-3477-48E3-BFCF-988B54B00834}" type="presOf" srcId="{588738D8-2774-44C2-985F-C15C3B11B008}" destId="{795FAA85-E6D1-4B1E-8CC9-DA8173A9EF1E}" srcOrd="0" destOrd="0" presId="urn:microsoft.com/office/officeart/2005/8/layout/default"/>
    <dgm:cxn modelId="{0EE09273-6753-4ADF-9D01-823E6D223DB2}" type="presOf" srcId="{54975651-0899-466F-BA3B-A4ACB35288AF}" destId="{13215965-B2B3-4840-B96E-9256085A8083}" srcOrd="0" destOrd="0" presId="urn:microsoft.com/office/officeart/2005/8/layout/default"/>
    <dgm:cxn modelId="{ADD5D174-FEB0-4771-8AD8-840C1E2C2832}" type="presOf" srcId="{01BDDC78-87B0-417D-945F-49D0B79F3C32}" destId="{A65611F7-6A19-4D8A-ACCF-FDA2875E85A8}" srcOrd="0" destOrd="0" presId="urn:microsoft.com/office/officeart/2005/8/layout/default"/>
    <dgm:cxn modelId="{4065A786-59DA-4FB4-ABC3-1DDEB0E64577}" type="presOf" srcId="{C586450D-606C-42C0-893A-FB2F3E9CBB39}" destId="{B06F2307-F224-4B00-BED5-1E2746787446}" srcOrd="0" destOrd="0" presId="urn:microsoft.com/office/officeart/2005/8/layout/default"/>
    <dgm:cxn modelId="{4DA25A8A-237F-42C9-BC93-2DFBA1D02D4B}" srcId="{0B809882-B9ED-4DE6-86EB-0C02D652344D}" destId="{DECCFA1D-8063-43A6-8868-9577D5E13DD7}" srcOrd="2" destOrd="0" parTransId="{CCCD1A3F-7C76-4FDB-B763-0E9D4CAD6BA1}" sibTransId="{BE91DA7C-DCCF-424D-8A0E-821DCBE30448}"/>
    <dgm:cxn modelId="{C3126D98-5EDD-4D8B-9E24-D3521028521E}" srcId="{0B809882-B9ED-4DE6-86EB-0C02D652344D}" destId="{01BDDC78-87B0-417D-945F-49D0B79F3C32}" srcOrd="4" destOrd="0" parTransId="{5C46B9FF-0E54-4088-8D80-EC5578B65098}" sibTransId="{DF6EABE2-A465-4DD8-8F83-1B481B68137A}"/>
    <dgm:cxn modelId="{868B56A4-596F-4A74-855A-43A62C5E7200}" srcId="{0B809882-B9ED-4DE6-86EB-0C02D652344D}" destId="{588738D8-2774-44C2-985F-C15C3B11B008}" srcOrd="1" destOrd="0" parTransId="{BEA501DC-E5F5-433A-A4F5-8A59658B78E8}" sibTransId="{51EBD0E5-3BE4-4BE9-BA8C-A6A60915A0B7}"/>
    <dgm:cxn modelId="{32B8FDB4-2BC5-4116-A072-6CAEB2FF3DEF}" srcId="{0B809882-B9ED-4DE6-86EB-0C02D652344D}" destId="{33829926-079A-4615-AB03-AED045E54686}" srcOrd="3" destOrd="0" parTransId="{83376A7E-0A42-4367-AEDF-9586EEBE494D}" sibTransId="{1FD7A87B-A024-4689-A519-1816A51D6F6B}"/>
    <dgm:cxn modelId="{8569C8C8-5B84-4E26-A7C9-80B7991740E4}" srcId="{0B809882-B9ED-4DE6-86EB-0C02D652344D}" destId="{C586450D-606C-42C0-893A-FB2F3E9CBB39}" srcOrd="0" destOrd="0" parTransId="{20D12552-B98F-4970-A63C-943B1D0520BF}" sibTransId="{157EF648-8DFF-46BC-A167-DE576F6E81E2}"/>
    <dgm:cxn modelId="{DC9DD8D6-0835-4398-ABAA-BB7A460585CA}" type="presOf" srcId="{DECCFA1D-8063-43A6-8868-9577D5E13DD7}" destId="{C83F84AF-FA83-45D4-AB49-440C6DD82A26}" srcOrd="0" destOrd="0" presId="urn:microsoft.com/office/officeart/2005/8/layout/default"/>
    <dgm:cxn modelId="{E563D5D0-F559-42F2-B3BB-0E400E797E25}" type="presParOf" srcId="{AB969545-1A2E-490B-940D-3FF93647939C}" destId="{B06F2307-F224-4B00-BED5-1E2746787446}" srcOrd="0" destOrd="0" presId="urn:microsoft.com/office/officeart/2005/8/layout/default"/>
    <dgm:cxn modelId="{CC231F6E-6786-402C-9F7F-4E57928D8B8B}" type="presParOf" srcId="{AB969545-1A2E-490B-940D-3FF93647939C}" destId="{4A4E9DB0-83C9-4187-A7F6-E2ED6BB28BE0}" srcOrd="1" destOrd="0" presId="urn:microsoft.com/office/officeart/2005/8/layout/default"/>
    <dgm:cxn modelId="{B2841999-6184-42B4-9838-116F0EFAC32A}" type="presParOf" srcId="{AB969545-1A2E-490B-940D-3FF93647939C}" destId="{795FAA85-E6D1-4B1E-8CC9-DA8173A9EF1E}" srcOrd="2" destOrd="0" presId="urn:microsoft.com/office/officeart/2005/8/layout/default"/>
    <dgm:cxn modelId="{8B65F802-9AF2-40FF-868F-A4FBE7C12AC7}" type="presParOf" srcId="{AB969545-1A2E-490B-940D-3FF93647939C}" destId="{9572150A-83B2-4D44-8C3C-50A67CCB4913}" srcOrd="3" destOrd="0" presId="urn:microsoft.com/office/officeart/2005/8/layout/default"/>
    <dgm:cxn modelId="{B3B76565-1F00-430F-A34F-25BBA4228CFD}" type="presParOf" srcId="{AB969545-1A2E-490B-940D-3FF93647939C}" destId="{C83F84AF-FA83-45D4-AB49-440C6DD82A26}" srcOrd="4" destOrd="0" presId="urn:microsoft.com/office/officeart/2005/8/layout/default"/>
    <dgm:cxn modelId="{199507C0-7229-4613-94A6-7B4AC1D627DA}" type="presParOf" srcId="{AB969545-1A2E-490B-940D-3FF93647939C}" destId="{50EEF245-11F0-4BF6-A511-8DF3BC5C97FA}" srcOrd="5" destOrd="0" presId="urn:microsoft.com/office/officeart/2005/8/layout/default"/>
    <dgm:cxn modelId="{32822CF0-C9F3-40D4-9851-0F500D91228F}" type="presParOf" srcId="{AB969545-1A2E-490B-940D-3FF93647939C}" destId="{3E2D223E-B0D6-473D-BF17-3EEAD98DD715}" srcOrd="6" destOrd="0" presId="urn:microsoft.com/office/officeart/2005/8/layout/default"/>
    <dgm:cxn modelId="{707206BD-9C29-4FE5-8D3A-ACAFF0DE96AF}" type="presParOf" srcId="{AB969545-1A2E-490B-940D-3FF93647939C}" destId="{36DBEBDE-882F-4346-8F4E-FD63FC571BFF}" srcOrd="7" destOrd="0" presId="urn:microsoft.com/office/officeart/2005/8/layout/default"/>
    <dgm:cxn modelId="{92565C28-11ED-4134-836A-358701D9D0F5}" type="presParOf" srcId="{AB969545-1A2E-490B-940D-3FF93647939C}" destId="{A65611F7-6A19-4D8A-ACCF-FDA2875E85A8}" srcOrd="8" destOrd="0" presId="urn:microsoft.com/office/officeart/2005/8/layout/default"/>
    <dgm:cxn modelId="{1093F254-B384-49B4-92EA-EB11036175C7}" type="presParOf" srcId="{AB969545-1A2E-490B-940D-3FF93647939C}" destId="{C07344EE-E24B-4BE9-8D20-782BB66A4629}" srcOrd="9" destOrd="0" presId="urn:microsoft.com/office/officeart/2005/8/layout/default"/>
    <dgm:cxn modelId="{6AFF97AC-4A01-420D-B8FE-82D902687E5A}" type="presParOf" srcId="{AB969545-1A2E-490B-940D-3FF93647939C}" destId="{13215965-B2B3-4840-B96E-9256085A808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3.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Діяльність педагогічних працівників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9E1CBF5E-EFB0-4207-9097-21401931062F}" type="presOf" srcId="{2FF22A93-153E-4888-BCB6-51A8F6D58828}" destId="{72A6D4E7-B8D8-466C-A8D4-DA4483B4D433}" srcOrd="0" destOrd="0" presId="urn:microsoft.com/office/officeart/2005/8/layout/vList4"/>
    <dgm:cxn modelId="{E266C845-1FEA-4318-9A2C-509DECCF7208}" type="presOf" srcId="{2FF22A93-153E-4888-BCB6-51A8F6D58828}" destId="{0DA443A1-3235-48F5-BD68-B70663BD8FAB}" srcOrd="1" destOrd="0" presId="urn:microsoft.com/office/officeart/2005/8/layout/vList4"/>
    <dgm:cxn modelId="{AE386D8F-D7EB-402E-9DD9-B5230EE36BF9}" type="presOf" srcId="{3B217433-97F1-4EE5-BAE1-85EBBFE1D788}" destId="{938C0AAE-7590-438E-B129-A6AF2FE8F4EF}" srcOrd="0" destOrd="0" presId="urn:microsoft.com/office/officeart/2005/8/layout/vList4"/>
    <dgm:cxn modelId="{3F475ACB-A23D-49CD-AC27-2D7F3D082177}" type="presParOf" srcId="{938C0AAE-7590-438E-B129-A6AF2FE8F4EF}" destId="{C4B29C3C-560F-4BAB-98BE-ED98DF5C2B48}" srcOrd="0" destOrd="0" presId="urn:microsoft.com/office/officeart/2005/8/layout/vList4"/>
    <dgm:cxn modelId="{A5C7DD47-EB0E-497F-B69A-97778F3A2E29}" type="presParOf" srcId="{C4B29C3C-560F-4BAB-98BE-ED98DF5C2B48}" destId="{72A6D4E7-B8D8-466C-A8D4-DA4483B4D433}" srcOrd="0" destOrd="0" presId="urn:microsoft.com/office/officeart/2005/8/layout/vList4"/>
    <dgm:cxn modelId="{16815AD0-1652-45B2-92EA-665981F4F235}" type="presParOf" srcId="{C4B29C3C-560F-4BAB-98BE-ED98DF5C2B48}" destId="{12E27698-98E3-4D90-979B-DC9EB7FBCA8C}" srcOrd="1" destOrd="0" presId="urn:microsoft.com/office/officeart/2005/8/layout/vList4"/>
    <dgm:cxn modelId="{BBFC6691-21DD-4D73-8CCD-3D11F8923FBC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3.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Діяльність педагогічних працівників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F55CB01A-9357-497C-BDD9-0467CAB426BB}" type="presOf" srcId="{3B217433-97F1-4EE5-BAE1-85EBBFE1D788}" destId="{938C0AAE-7590-438E-B129-A6AF2FE8F4EF}" srcOrd="0" destOrd="0" presId="urn:microsoft.com/office/officeart/2005/8/layout/vList4"/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042E4D7C-78E5-4484-BD58-FD81AE4F6C8C}" type="presOf" srcId="{2FF22A93-153E-4888-BCB6-51A8F6D58828}" destId="{72A6D4E7-B8D8-466C-A8D4-DA4483B4D433}" srcOrd="0" destOrd="0" presId="urn:microsoft.com/office/officeart/2005/8/layout/vList4"/>
    <dgm:cxn modelId="{AB268B95-253E-4C1D-802D-68A741D17315}" type="presOf" srcId="{2FF22A93-153E-4888-BCB6-51A8F6D58828}" destId="{0DA443A1-3235-48F5-BD68-B70663BD8FAB}" srcOrd="1" destOrd="0" presId="urn:microsoft.com/office/officeart/2005/8/layout/vList4"/>
    <dgm:cxn modelId="{19CE8551-7AAC-4EB4-B500-72DEB8414315}" type="presParOf" srcId="{938C0AAE-7590-438E-B129-A6AF2FE8F4EF}" destId="{C4B29C3C-560F-4BAB-98BE-ED98DF5C2B48}" srcOrd="0" destOrd="0" presId="urn:microsoft.com/office/officeart/2005/8/layout/vList4"/>
    <dgm:cxn modelId="{D6E058BB-23BA-4A1C-B374-B4345434DFCC}" type="presParOf" srcId="{C4B29C3C-560F-4BAB-98BE-ED98DF5C2B48}" destId="{72A6D4E7-B8D8-466C-A8D4-DA4483B4D433}" srcOrd="0" destOrd="0" presId="urn:microsoft.com/office/officeart/2005/8/layout/vList4"/>
    <dgm:cxn modelId="{B341D859-D82C-4B0C-9ACA-843FB4520FBC}" type="presParOf" srcId="{C4B29C3C-560F-4BAB-98BE-ED98DF5C2B48}" destId="{12E27698-98E3-4D90-979B-DC9EB7FBCA8C}" srcOrd="1" destOrd="0" presId="urn:microsoft.com/office/officeart/2005/8/layout/vList4"/>
    <dgm:cxn modelId="{9B772336-6B4E-4BF3-BE61-5C4AC6F7AD84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EDF1C8-A9FA-405D-B14F-CDED349390A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aa-ET"/>
        </a:p>
      </dgm:t>
    </dgm:pt>
    <dgm:pt modelId="{6BA429E2-288A-4F7A-97C8-50AE0928DF53}">
      <dgm:prSet phldrT="[Текст]"/>
      <dgm:spPr/>
      <dgm:t>
        <a:bodyPr/>
        <a:lstStyle/>
        <a:p>
          <a:r>
            <a:rPr lang="uk-UA" b="1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Напрям 1. Освітнє середовище закладу</a:t>
          </a:r>
          <a:endParaRPr lang="aa-ET" b="1" dirty="0">
            <a:latin typeface="Consolas" panose="020B0609020204030204" pitchFamily="49" charset="0"/>
          </a:endParaRPr>
        </a:p>
      </dgm:t>
    </dgm:pt>
    <dgm:pt modelId="{80CE9E15-6457-4AE9-8A96-50EBCAD946B1}" type="parTrans" cxnId="{3D1ABD07-D50E-4338-B5AB-874285E35E80}">
      <dgm:prSet/>
      <dgm:spPr/>
      <dgm:t>
        <a:bodyPr/>
        <a:lstStyle/>
        <a:p>
          <a:endParaRPr lang="aa-ET" b="1">
            <a:latin typeface="Consolas" panose="020B0609020204030204" pitchFamily="49" charset="0"/>
          </a:endParaRPr>
        </a:p>
      </dgm:t>
    </dgm:pt>
    <dgm:pt modelId="{94B36E68-310E-49C7-A820-333D7DE81C40}" type="sibTrans" cxnId="{3D1ABD07-D50E-4338-B5AB-874285E35E80}">
      <dgm:prSet/>
      <dgm:spPr/>
      <dgm:t>
        <a:bodyPr/>
        <a:lstStyle/>
        <a:p>
          <a:endParaRPr lang="aa-ET" b="1">
            <a:latin typeface="Consolas" panose="020B0609020204030204" pitchFamily="49" charset="0"/>
          </a:endParaRPr>
        </a:p>
      </dgm:t>
    </dgm:pt>
    <dgm:pt modelId="{60B4432E-47FE-4030-8585-D8F81D56EB56}">
      <dgm:prSet phldrT="[Текст]"/>
      <dgm:spPr/>
      <dgm:t>
        <a:bodyPr/>
        <a:lstStyle/>
        <a:p>
          <a:r>
            <a:rPr lang="uk-UA" b="1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Напрям 2. Система оцінювання здобувачів освіти</a:t>
          </a:r>
          <a:endParaRPr lang="aa-ET" b="1" dirty="0">
            <a:latin typeface="Consolas" panose="020B0609020204030204" pitchFamily="49" charset="0"/>
          </a:endParaRPr>
        </a:p>
      </dgm:t>
    </dgm:pt>
    <dgm:pt modelId="{A553F6F0-FE43-40A8-9B4A-CEAE551E5810}" type="parTrans" cxnId="{758F66B5-91B7-4E7B-8401-2AEA80ABD5CE}">
      <dgm:prSet/>
      <dgm:spPr/>
      <dgm:t>
        <a:bodyPr/>
        <a:lstStyle/>
        <a:p>
          <a:endParaRPr lang="aa-ET" b="1">
            <a:latin typeface="Consolas" panose="020B0609020204030204" pitchFamily="49" charset="0"/>
          </a:endParaRPr>
        </a:p>
      </dgm:t>
    </dgm:pt>
    <dgm:pt modelId="{0E8FF973-C973-42B3-A460-22C22A1AAE88}" type="sibTrans" cxnId="{758F66B5-91B7-4E7B-8401-2AEA80ABD5CE}">
      <dgm:prSet/>
      <dgm:spPr/>
      <dgm:t>
        <a:bodyPr/>
        <a:lstStyle/>
        <a:p>
          <a:endParaRPr lang="aa-ET" b="1">
            <a:latin typeface="Consolas" panose="020B0609020204030204" pitchFamily="49" charset="0"/>
          </a:endParaRPr>
        </a:p>
      </dgm:t>
    </dgm:pt>
    <dgm:pt modelId="{7CB15238-7016-41AC-B900-00ACC6B5E569}">
      <dgm:prSet phldrT="[Текст]"/>
      <dgm:spPr/>
      <dgm:t>
        <a:bodyPr/>
        <a:lstStyle/>
        <a:p>
          <a:r>
            <a:rPr lang="uk-UA" b="1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Напрям 3. Діяльність педагогічних працівників</a:t>
          </a:r>
          <a:endParaRPr lang="aa-ET" b="1" dirty="0">
            <a:latin typeface="Consolas" panose="020B0609020204030204" pitchFamily="49" charset="0"/>
          </a:endParaRPr>
        </a:p>
      </dgm:t>
    </dgm:pt>
    <dgm:pt modelId="{EE28F271-9065-4623-BFA3-623BBDFA6C12}" type="parTrans" cxnId="{88311547-7D00-47FD-9ADD-B22096FCCC9E}">
      <dgm:prSet/>
      <dgm:spPr/>
      <dgm:t>
        <a:bodyPr/>
        <a:lstStyle/>
        <a:p>
          <a:endParaRPr lang="aa-ET" b="1">
            <a:latin typeface="Consolas" panose="020B0609020204030204" pitchFamily="49" charset="0"/>
          </a:endParaRPr>
        </a:p>
      </dgm:t>
    </dgm:pt>
    <dgm:pt modelId="{2875000E-7F45-49D4-B819-C6CF5E13F687}" type="sibTrans" cxnId="{88311547-7D00-47FD-9ADD-B22096FCCC9E}">
      <dgm:prSet/>
      <dgm:spPr/>
      <dgm:t>
        <a:bodyPr/>
        <a:lstStyle/>
        <a:p>
          <a:endParaRPr lang="aa-ET" b="1">
            <a:latin typeface="Consolas" panose="020B0609020204030204" pitchFamily="49" charset="0"/>
          </a:endParaRPr>
        </a:p>
      </dgm:t>
    </dgm:pt>
    <dgm:pt modelId="{DE161470-F5B6-4B9E-8FC0-0C4B5AB197C5}">
      <dgm:prSet phldrT="[Текст]"/>
      <dgm:spPr/>
      <dgm:t>
        <a:bodyPr/>
        <a:lstStyle/>
        <a:p>
          <a:r>
            <a:rPr lang="uk-UA" b="1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Напрям 4. Управлінські процеси закладу </a:t>
          </a:r>
          <a:endParaRPr lang="aa-ET" b="1" dirty="0">
            <a:latin typeface="Consolas" panose="020B0609020204030204" pitchFamily="49" charset="0"/>
          </a:endParaRPr>
        </a:p>
      </dgm:t>
    </dgm:pt>
    <dgm:pt modelId="{3F8980E1-B772-4F3B-A7E4-09A5782F28E8}" type="parTrans" cxnId="{B0B37013-FC03-4B71-9BF8-A6912D4F7F6F}">
      <dgm:prSet/>
      <dgm:spPr/>
      <dgm:t>
        <a:bodyPr/>
        <a:lstStyle/>
        <a:p>
          <a:endParaRPr lang="aa-ET" b="1">
            <a:latin typeface="Consolas" panose="020B0609020204030204" pitchFamily="49" charset="0"/>
          </a:endParaRPr>
        </a:p>
      </dgm:t>
    </dgm:pt>
    <dgm:pt modelId="{45E1637F-1727-445D-BD4A-591A6A03E456}" type="sibTrans" cxnId="{B0B37013-FC03-4B71-9BF8-A6912D4F7F6F}">
      <dgm:prSet/>
      <dgm:spPr/>
      <dgm:t>
        <a:bodyPr/>
        <a:lstStyle/>
        <a:p>
          <a:endParaRPr lang="aa-ET" b="1">
            <a:latin typeface="Consolas" panose="020B0609020204030204" pitchFamily="49" charset="0"/>
          </a:endParaRPr>
        </a:p>
      </dgm:t>
    </dgm:pt>
    <dgm:pt modelId="{9F046DBC-1282-4AB1-A28D-CE3C438BAD60}" type="pres">
      <dgm:prSet presAssocID="{63EDF1C8-A9FA-405D-B14F-CDED349390A6}" presName="diagram" presStyleCnt="0">
        <dgm:presLayoutVars>
          <dgm:dir/>
          <dgm:resizeHandles val="exact"/>
        </dgm:presLayoutVars>
      </dgm:prSet>
      <dgm:spPr/>
    </dgm:pt>
    <dgm:pt modelId="{55147563-7174-497C-9FF7-C16AD338B415}" type="pres">
      <dgm:prSet presAssocID="{6BA429E2-288A-4F7A-97C8-50AE0928DF53}" presName="node" presStyleLbl="node1" presStyleIdx="0" presStyleCnt="4">
        <dgm:presLayoutVars>
          <dgm:bulletEnabled val="1"/>
        </dgm:presLayoutVars>
      </dgm:prSet>
      <dgm:spPr/>
    </dgm:pt>
    <dgm:pt modelId="{576EC4C7-B7BE-49AB-9608-3CB66EFF1B9A}" type="pres">
      <dgm:prSet presAssocID="{94B36E68-310E-49C7-A820-333D7DE81C40}" presName="sibTrans" presStyleCnt="0"/>
      <dgm:spPr/>
    </dgm:pt>
    <dgm:pt modelId="{EFEBE25D-5172-4528-9063-96D0FC6752F9}" type="pres">
      <dgm:prSet presAssocID="{60B4432E-47FE-4030-8585-D8F81D56EB56}" presName="node" presStyleLbl="node1" presStyleIdx="1" presStyleCnt="4">
        <dgm:presLayoutVars>
          <dgm:bulletEnabled val="1"/>
        </dgm:presLayoutVars>
      </dgm:prSet>
      <dgm:spPr/>
    </dgm:pt>
    <dgm:pt modelId="{537E4489-FFCB-4E9A-8A8F-1AA94A9AA07B}" type="pres">
      <dgm:prSet presAssocID="{0E8FF973-C973-42B3-A460-22C22A1AAE88}" presName="sibTrans" presStyleCnt="0"/>
      <dgm:spPr/>
    </dgm:pt>
    <dgm:pt modelId="{6F0D94DC-4B84-4837-9DB3-F7607BF55D1E}" type="pres">
      <dgm:prSet presAssocID="{7CB15238-7016-41AC-B900-00ACC6B5E569}" presName="node" presStyleLbl="node1" presStyleIdx="2" presStyleCnt="4">
        <dgm:presLayoutVars>
          <dgm:bulletEnabled val="1"/>
        </dgm:presLayoutVars>
      </dgm:prSet>
      <dgm:spPr/>
    </dgm:pt>
    <dgm:pt modelId="{49489953-8D91-4E30-A70C-116874CBC7D4}" type="pres">
      <dgm:prSet presAssocID="{2875000E-7F45-49D4-B819-C6CF5E13F687}" presName="sibTrans" presStyleCnt="0"/>
      <dgm:spPr/>
    </dgm:pt>
    <dgm:pt modelId="{0834DAFF-AA99-4177-8655-DABC4E558E4D}" type="pres">
      <dgm:prSet presAssocID="{DE161470-F5B6-4B9E-8FC0-0C4B5AB197C5}" presName="node" presStyleLbl="node1" presStyleIdx="3" presStyleCnt="4">
        <dgm:presLayoutVars>
          <dgm:bulletEnabled val="1"/>
        </dgm:presLayoutVars>
      </dgm:prSet>
      <dgm:spPr/>
    </dgm:pt>
  </dgm:ptLst>
  <dgm:cxnLst>
    <dgm:cxn modelId="{3D1ABD07-D50E-4338-B5AB-874285E35E80}" srcId="{63EDF1C8-A9FA-405D-B14F-CDED349390A6}" destId="{6BA429E2-288A-4F7A-97C8-50AE0928DF53}" srcOrd="0" destOrd="0" parTransId="{80CE9E15-6457-4AE9-8A96-50EBCAD946B1}" sibTransId="{94B36E68-310E-49C7-A820-333D7DE81C40}"/>
    <dgm:cxn modelId="{B0B37013-FC03-4B71-9BF8-A6912D4F7F6F}" srcId="{63EDF1C8-A9FA-405D-B14F-CDED349390A6}" destId="{DE161470-F5B6-4B9E-8FC0-0C4B5AB197C5}" srcOrd="3" destOrd="0" parTransId="{3F8980E1-B772-4F3B-A7E4-09A5782F28E8}" sibTransId="{45E1637F-1727-445D-BD4A-591A6A03E456}"/>
    <dgm:cxn modelId="{88311547-7D00-47FD-9ADD-B22096FCCC9E}" srcId="{63EDF1C8-A9FA-405D-B14F-CDED349390A6}" destId="{7CB15238-7016-41AC-B900-00ACC6B5E569}" srcOrd="2" destOrd="0" parTransId="{EE28F271-9065-4623-BFA3-623BBDFA6C12}" sibTransId="{2875000E-7F45-49D4-B819-C6CF5E13F687}"/>
    <dgm:cxn modelId="{D7D91D6E-5EA9-47EA-A4B3-E0C69631802B}" type="presOf" srcId="{DE161470-F5B6-4B9E-8FC0-0C4B5AB197C5}" destId="{0834DAFF-AA99-4177-8655-DABC4E558E4D}" srcOrd="0" destOrd="0" presId="urn:microsoft.com/office/officeart/2005/8/layout/default"/>
    <dgm:cxn modelId="{A7850FAA-E14E-4D4E-BCCD-71F099BC07F5}" type="presOf" srcId="{6BA429E2-288A-4F7A-97C8-50AE0928DF53}" destId="{55147563-7174-497C-9FF7-C16AD338B415}" srcOrd="0" destOrd="0" presId="urn:microsoft.com/office/officeart/2005/8/layout/default"/>
    <dgm:cxn modelId="{8D8222AD-CFB8-40B1-A09C-3678BDD3A208}" type="presOf" srcId="{63EDF1C8-A9FA-405D-B14F-CDED349390A6}" destId="{9F046DBC-1282-4AB1-A28D-CE3C438BAD60}" srcOrd="0" destOrd="0" presId="urn:microsoft.com/office/officeart/2005/8/layout/default"/>
    <dgm:cxn modelId="{758F66B5-91B7-4E7B-8401-2AEA80ABD5CE}" srcId="{63EDF1C8-A9FA-405D-B14F-CDED349390A6}" destId="{60B4432E-47FE-4030-8585-D8F81D56EB56}" srcOrd="1" destOrd="0" parTransId="{A553F6F0-FE43-40A8-9B4A-CEAE551E5810}" sibTransId="{0E8FF973-C973-42B3-A460-22C22A1AAE88}"/>
    <dgm:cxn modelId="{C21676C2-9ADC-4A51-B641-D75DA2A97DBC}" type="presOf" srcId="{7CB15238-7016-41AC-B900-00ACC6B5E569}" destId="{6F0D94DC-4B84-4837-9DB3-F7607BF55D1E}" srcOrd="0" destOrd="0" presId="urn:microsoft.com/office/officeart/2005/8/layout/default"/>
    <dgm:cxn modelId="{CCC258D6-0626-4FBB-812B-DD827470DB83}" type="presOf" srcId="{60B4432E-47FE-4030-8585-D8F81D56EB56}" destId="{EFEBE25D-5172-4528-9063-96D0FC6752F9}" srcOrd="0" destOrd="0" presId="urn:microsoft.com/office/officeart/2005/8/layout/default"/>
    <dgm:cxn modelId="{06C75FD1-F98D-44B3-8D6A-2AE6494DC22F}" type="presParOf" srcId="{9F046DBC-1282-4AB1-A28D-CE3C438BAD60}" destId="{55147563-7174-497C-9FF7-C16AD338B415}" srcOrd="0" destOrd="0" presId="urn:microsoft.com/office/officeart/2005/8/layout/default"/>
    <dgm:cxn modelId="{B1BAEC9B-D9E2-4A9A-8B9E-71389E6A3110}" type="presParOf" srcId="{9F046DBC-1282-4AB1-A28D-CE3C438BAD60}" destId="{576EC4C7-B7BE-49AB-9608-3CB66EFF1B9A}" srcOrd="1" destOrd="0" presId="urn:microsoft.com/office/officeart/2005/8/layout/default"/>
    <dgm:cxn modelId="{770A2CBA-572D-4D58-A9FB-482E5DDD8058}" type="presParOf" srcId="{9F046DBC-1282-4AB1-A28D-CE3C438BAD60}" destId="{EFEBE25D-5172-4528-9063-96D0FC6752F9}" srcOrd="2" destOrd="0" presId="urn:microsoft.com/office/officeart/2005/8/layout/default"/>
    <dgm:cxn modelId="{1443E712-8E3B-4409-90B7-0D92A6233536}" type="presParOf" srcId="{9F046DBC-1282-4AB1-A28D-CE3C438BAD60}" destId="{537E4489-FFCB-4E9A-8A8F-1AA94A9AA07B}" srcOrd="3" destOrd="0" presId="urn:microsoft.com/office/officeart/2005/8/layout/default"/>
    <dgm:cxn modelId="{9C6281FB-6A96-4C43-91A7-63D4EF1EF476}" type="presParOf" srcId="{9F046DBC-1282-4AB1-A28D-CE3C438BAD60}" destId="{6F0D94DC-4B84-4837-9DB3-F7607BF55D1E}" srcOrd="4" destOrd="0" presId="urn:microsoft.com/office/officeart/2005/8/layout/default"/>
    <dgm:cxn modelId="{0E62132E-1642-486B-9463-041F1D67F5C8}" type="presParOf" srcId="{9F046DBC-1282-4AB1-A28D-CE3C438BAD60}" destId="{49489953-8D91-4E30-A70C-116874CBC7D4}" srcOrd="5" destOrd="0" presId="urn:microsoft.com/office/officeart/2005/8/layout/default"/>
    <dgm:cxn modelId="{DB6B1CD3-5676-47B7-B25B-6CFB35BCD080}" type="presParOf" srcId="{9F046DBC-1282-4AB1-A28D-CE3C438BAD60}" destId="{0834DAFF-AA99-4177-8655-DABC4E558E4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3.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Діяльність педагогічних працівників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C7E3FA38-A5B4-42C8-B636-BE89E87AC828}" type="presOf" srcId="{2FF22A93-153E-4888-BCB6-51A8F6D58828}" destId="{0DA443A1-3235-48F5-BD68-B70663BD8FAB}" srcOrd="1" destOrd="0" presId="urn:microsoft.com/office/officeart/2005/8/layout/vList4"/>
    <dgm:cxn modelId="{ADA09E45-81CA-4AAF-857D-E2D8715CF238}" type="presOf" srcId="{3B217433-97F1-4EE5-BAE1-85EBBFE1D788}" destId="{938C0AAE-7590-438E-B129-A6AF2FE8F4EF}" srcOrd="0" destOrd="0" presId="urn:microsoft.com/office/officeart/2005/8/layout/vList4"/>
    <dgm:cxn modelId="{7207E4AF-03B6-4099-B75F-1418DEDF72A5}" type="presOf" srcId="{2FF22A93-153E-4888-BCB6-51A8F6D58828}" destId="{72A6D4E7-B8D8-466C-A8D4-DA4483B4D433}" srcOrd="0" destOrd="0" presId="urn:microsoft.com/office/officeart/2005/8/layout/vList4"/>
    <dgm:cxn modelId="{68E9A73C-0348-46CA-B3F2-1F75AB0D2D45}" type="presParOf" srcId="{938C0AAE-7590-438E-B129-A6AF2FE8F4EF}" destId="{C4B29C3C-560F-4BAB-98BE-ED98DF5C2B48}" srcOrd="0" destOrd="0" presId="urn:microsoft.com/office/officeart/2005/8/layout/vList4"/>
    <dgm:cxn modelId="{98F01ED6-9E7C-456E-A877-81ADE393B4B4}" type="presParOf" srcId="{C4B29C3C-560F-4BAB-98BE-ED98DF5C2B48}" destId="{72A6D4E7-B8D8-466C-A8D4-DA4483B4D433}" srcOrd="0" destOrd="0" presId="urn:microsoft.com/office/officeart/2005/8/layout/vList4"/>
    <dgm:cxn modelId="{B24AB91B-BABA-42A9-9C82-64F263521A87}" type="presParOf" srcId="{C4B29C3C-560F-4BAB-98BE-ED98DF5C2B48}" destId="{12E27698-98E3-4D90-979B-DC9EB7FBCA8C}" srcOrd="1" destOrd="0" presId="urn:microsoft.com/office/officeart/2005/8/layout/vList4"/>
    <dgm:cxn modelId="{BBF1937C-24B8-4C30-B3D2-3E7D76F44640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F2B62B2-F954-4428-93FA-0054D6FC4E9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aa-ET"/>
        </a:p>
      </dgm:t>
    </dgm:pt>
    <dgm:pt modelId="{B92BDB03-02E3-4DE0-A4AD-C4671BA2B9D3}">
      <dgm:prSet phldrT="[Текст]"/>
      <dgm:spPr/>
      <dgm:t>
        <a:bodyPr/>
        <a:lstStyle/>
        <a:p>
          <a:r>
            <a:rPr lang="uk-UA" b="1" dirty="0">
              <a:latin typeface="Consolas" panose="020B0609020204030204" pitchFamily="49" charset="0"/>
            </a:rPr>
            <a:t>Щороку педагогічні працівники підвищують свою кваліфікацію </a:t>
          </a:r>
          <a:endParaRPr lang="aa-ET" b="1" dirty="0">
            <a:latin typeface="Consolas" panose="020B0609020204030204" pitchFamily="49" charset="0"/>
          </a:endParaRPr>
        </a:p>
      </dgm:t>
    </dgm:pt>
    <dgm:pt modelId="{7CAE461D-FCCF-42E3-840E-FDBA496F93F9}" type="parTrans" cxnId="{48CC51B0-0956-4479-95CC-CE82BFD20D4D}">
      <dgm:prSet/>
      <dgm:spPr/>
      <dgm:t>
        <a:bodyPr/>
        <a:lstStyle/>
        <a:p>
          <a:endParaRPr lang="aa-ET" b="1">
            <a:latin typeface="Consolas" panose="020B0609020204030204" pitchFamily="49" charset="0"/>
          </a:endParaRPr>
        </a:p>
      </dgm:t>
    </dgm:pt>
    <dgm:pt modelId="{146A0F5A-DA7F-498A-AB67-13D6296D7DB2}" type="sibTrans" cxnId="{48CC51B0-0956-4479-95CC-CE82BFD20D4D}">
      <dgm:prSet/>
      <dgm:spPr/>
      <dgm:t>
        <a:bodyPr/>
        <a:lstStyle/>
        <a:p>
          <a:endParaRPr lang="aa-ET" b="1">
            <a:latin typeface="Consolas" panose="020B0609020204030204" pitchFamily="49" charset="0"/>
          </a:endParaRPr>
        </a:p>
      </dgm:t>
    </dgm:pt>
    <dgm:pt modelId="{879E5BD6-26B8-414F-A5E5-97F5578E915B}">
      <dgm:prSet phldrT="[Текст]"/>
      <dgm:spPr/>
      <dgm:t>
        <a:bodyPr/>
        <a:lstStyle/>
        <a:p>
          <a:r>
            <a:rPr lang="uk-UA" b="1" dirty="0">
              <a:latin typeface="Consolas" panose="020B0609020204030204" pitchFamily="49" charset="0"/>
            </a:rPr>
            <a:t>6 педагогічний працівник пройшов атестацію у 2022/2023 навчальному році</a:t>
          </a:r>
          <a:endParaRPr lang="aa-ET" b="1" dirty="0">
            <a:latin typeface="Consolas" panose="020B0609020204030204" pitchFamily="49" charset="0"/>
          </a:endParaRPr>
        </a:p>
      </dgm:t>
    </dgm:pt>
    <dgm:pt modelId="{60ABF943-0FBD-4A41-A284-392A80263264}" type="parTrans" cxnId="{7FA003D7-AE49-4875-B3B4-E3DABA232687}">
      <dgm:prSet/>
      <dgm:spPr/>
      <dgm:t>
        <a:bodyPr/>
        <a:lstStyle/>
        <a:p>
          <a:endParaRPr lang="aa-ET" b="1">
            <a:latin typeface="Consolas" panose="020B0609020204030204" pitchFamily="49" charset="0"/>
          </a:endParaRPr>
        </a:p>
      </dgm:t>
    </dgm:pt>
    <dgm:pt modelId="{8F75C6CF-E135-43D1-89E9-F18C85C6B84A}" type="sibTrans" cxnId="{7FA003D7-AE49-4875-B3B4-E3DABA232687}">
      <dgm:prSet/>
      <dgm:spPr/>
      <dgm:t>
        <a:bodyPr/>
        <a:lstStyle/>
        <a:p>
          <a:endParaRPr lang="aa-ET" b="1">
            <a:latin typeface="Consolas" panose="020B0609020204030204" pitchFamily="49" charset="0"/>
          </a:endParaRPr>
        </a:p>
      </dgm:t>
    </dgm:pt>
    <dgm:pt modelId="{7D24A98E-1D66-4D75-8587-580AF865C7B1}" type="pres">
      <dgm:prSet presAssocID="{5F2B62B2-F954-4428-93FA-0054D6FC4E99}" presName="diagram" presStyleCnt="0">
        <dgm:presLayoutVars>
          <dgm:dir/>
          <dgm:resizeHandles val="exact"/>
        </dgm:presLayoutVars>
      </dgm:prSet>
      <dgm:spPr/>
    </dgm:pt>
    <dgm:pt modelId="{4798DD88-DBD4-402A-89A4-7CB74BB49D20}" type="pres">
      <dgm:prSet presAssocID="{B92BDB03-02E3-4DE0-A4AD-C4671BA2B9D3}" presName="node" presStyleLbl="node1" presStyleIdx="0" presStyleCnt="2">
        <dgm:presLayoutVars>
          <dgm:bulletEnabled val="1"/>
        </dgm:presLayoutVars>
      </dgm:prSet>
      <dgm:spPr/>
    </dgm:pt>
    <dgm:pt modelId="{EE84ADDA-8579-4512-9616-6159DE235D39}" type="pres">
      <dgm:prSet presAssocID="{146A0F5A-DA7F-498A-AB67-13D6296D7DB2}" presName="sibTrans" presStyleCnt="0"/>
      <dgm:spPr/>
    </dgm:pt>
    <dgm:pt modelId="{1C4DE197-377B-4B70-9C08-F2F80DC822BD}" type="pres">
      <dgm:prSet presAssocID="{879E5BD6-26B8-414F-A5E5-97F5578E915B}" presName="node" presStyleLbl="node1" presStyleIdx="1" presStyleCnt="2">
        <dgm:presLayoutVars>
          <dgm:bulletEnabled val="1"/>
        </dgm:presLayoutVars>
      </dgm:prSet>
      <dgm:spPr/>
    </dgm:pt>
  </dgm:ptLst>
  <dgm:cxnLst>
    <dgm:cxn modelId="{C82D6160-A8AF-4F1D-96DF-81F0FBBE5DC9}" type="presOf" srcId="{5F2B62B2-F954-4428-93FA-0054D6FC4E99}" destId="{7D24A98E-1D66-4D75-8587-580AF865C7B1}" srcOrd="0" destOrd="0" presId="urn:microsoft.com/office/officeart/2005/8/layout/default"/>
    <dgm:cxn modelId="{18C1A151-1649-47C7-9B6A-CF8FBF1A94C2}" type="presOf" srcId="{B92BDB03-02E3-4DE0-A4AD-C4671BA2B9D3}" destId="{4798DD88-DBD4-402A-89A4-7CB74BB49D20}" srcOrd="0" destOrd="0" presId="urn:microsoft.com/office/officeart/2005/8/layout/default"/>
    <dgm:cxn modelId="{48CC51B0-0956-4479-95CC-CE82BFD20D4D}" srcId="{5F2B62B2-F954-4428-93FA-0054D6FC4E99}" destId="{B92BDB03-02E3-4DE0-A4AD-C4671BA2B9D3}" srcOrd="0" destOrd="0" parTransId="{7CAE461D-FCCF-42E3-840E-FDBA496F93F9}" sibTransId="{146A0F5A-DA7F-498A-AB67-13D6296D7DB2}"/>
    <dgm:cxn modelId="{A53539C1-87A4-4489-80F4-3296B63BF159}" type="presOf" srcId="{879E5BD6-26B8-414F-A5E5-97F5578E915B}" destId="{1C4DE197-377B-4B70-9C08-F2F80DC822BD}" srcOrd="0" destOrd="0" presId="urn:microsoft.com/office/officeart/2005/8/layout/default"/>
    <dgm:cxn modelId="{7FA003D7-AE49-4875-B3B4-E3DABA232687}" srcId="{5F2B62B2-F954-4428-93FA-0054D6FC4E99}" destId="{879E5BD6-26B8-414F-A5E5-97F5578E915B}" srcOrd="1" destOrd="0" parTransId="{60ABF943-0FBD-4A41-A284-392A80263264}" sibTransId="{8F75C6CF-E135-43D1-89E9-F18C85C6B84A}"/>
    <dgm:cxn modelId="{C2ECEE9C-EB24-4F07-BE94-3BF915B6BAE8}" type="presParOf" srcId="{7D24A98E-1D66-4D75-8587-580AF865C7B1}" destId="{4798DD88-DBD4-402A-89A4-7CB74BB49D20}" srcOrd="0" destOrd="0" presId="urn:microsoft.com/office/officeart/2005/8/layout/default"/>
    <dgm:cxn modelId="{7DBFAE2F-49F3-4479-A7DF-BCFE0B63D46E}" type="presParOf" srcId="{7D24A98E-1D66-4D75-8587-580AF865C7B1}" destId="{EE84ADDA-8579-4512-9616-6159DE235D39}" srcOrd="1" destOrd="0" presId="urn:microsoft.com/office/officeart/2005/8/layout/default"/>
    <dgm:cxn modelId="{CE848BBD-22F9-42A6-883B-1920C2EEF085}" type="presParOf" srcId="{7D24A98E-1D66-4D75-8587-580AF865C7B1}" destId="{1C4DE197-377B-4B70-9C08-F2F80DC822BD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3.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Діяльність педагогічних працівників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8F6FCA2E-54D2-4CCB-A2C2-DABCD2085533}" type="presOf" srcId="{2FF22A93-153E-4888-BCB6-51A8F6D58828}" destId="{72A6D4E7-B8D8-466C-A8D4-DA4483B4D433}" srcOrd="0" destOrd="0" presId="urn:microsoft.com/office/officeart/2005/8/layout/vList4"/>
    <dgm:cxn modelId="{CB050941-0679-47BD-98C9-141A2AFA4045}" type="presOf" srcId="{3B217433-97F1-4EE5-BAE1-85EBBFE1D788}" destId="{938C0AAE-7590-438E-B129-A6AF2FE8F4EF}" srcOrd="0" destOrd="0" presId="urn:microsoft.com/office/officeart/2005/8/layout/vList4"/>
    <dgm:cxn modelId="{B615B5FA-C02A-4B05-AE85-3752E4F1EBD8}" type="presOf" srcId="{2FF22A93-153E-4888-BCB6-51A8F6D58828}" destId="{0DA443A1-3235-48F5-BD68-B70663BD8FAB}" srcOrd="1" destOrd="0" presId="urn:microsoft.com/office/officeart/2005/8/layout/vList4"/>
    <dgm:cxn modelId="{53E01871-4B27-4F89-8554-BF2F29B0C3DF}" type="presParOf" srcId="{938C0AAE-7590-438E-B129-A6AF2FE8F4EF}" destId="{C4B29C3C-560F-4BAB-98BE-ED98DF5C2B48}" srcOrd="0" destOrd="0" presId="urn:microsoft.com/office/officeart/2005/8/layout/vList4"/>
    <dgm:cxn modelId="{79245232-772A-4D81-9BFB-445751AE4E68}" type="presParOf" srcId="{C4B29C3C-560F-4BAB-98BE-ED98DF5C2B48}" destId="{72A6D4E7-B8D8-466C-A8D4-DA4483B4D433}" srcOrd="0" destOrd="0" presId="urn:microsoft.com/office/officeart/2005/8/layout/vList4"/>
    <dgm:cxn modelId="{DE57B29E-1DCB-432B-B655-78518E2BD6F8}" type="presParOf" srcId="{C4B29C3C-560F-4BAB-98BE-ED98DF5C2B48}" destId="{12E27698-98E3-4D90-979B-DC9EB7FBCA8C}" srcOrd="1" destOrd="0" presId="urn:microsoft.com/office/officeart/2005/8/layout/vList4"/>
    <dgm:cxn modelId="{B9FE1E62-5921-4167-8C1E-EAADB61BF2D3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DF03A60-9D3A-4FDE-B323-8BC40D28DB06}" type="doc">
      <dgm:prSet loTypeId="urn:microsoft.com/office/officeart/2005/8/layout/pList2" loCatId="list" qsTypeId="urn:microsoft.com/office/officeart/2005/8/quickstyle/simple1" qsCatId="simple" csTypeId="urn:microsoft.com/office/officeart/2005/8/colors/colorful1" csCatId="colorful" phldr="1"/>
      <dgm:spPr/>
    </dgm:pt>
    <dgm:pt modelId="{46247DA8-A004-4E82-A968-9A80A7DF3259}">
      <dgm:prSet phldrT="[Текст]" custT="1"/>
      <dgm:spPr/>
      <dgm:t>
        <a:bodyPr/>
        <a:lstStyle/>
        <a:p>
          <a:r>
            <a:rPr lang="uk-UA" sz="2000" b="1" dirty="0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17 переможців та призерів на Всеукраїнському рівні </a:t>
          </a:r>
          <a:endParaRPr lang="aa-ET" sz="2000" b="1" dirty="0">
            <a:latin typeface="Consolas" panose="020B0609020204030204" pitchFamily="49" charset="0"/>
          </a:endParaRPr>
        </a:p>
      </dgm:t>
    </dgm:pt>
    <dgm:pt modelId="{A805E489-F87B-4115-BDF2-D66F524F7EBC}" type="parTrans" cxnId="{4DEAB205-7E4B-413C-BB05-D3C33A23A521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DB630B76-364B-4419-8A6C-A4C521CC1C86}" type="sibTrans" cxnId="{4DEAB205-7E4B-413C-BB05-D3C33A23A521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C2A7E63C-81E8-445F-9BDF-9B2232B6995F}">
      <dgm:prSet phldrT="[Текст]"/>
      <dgm:spPr/>
      <dgm:t>
        <a:bodyPr/>
        <a:lstStyle/>
        <a:p>
          <a:r>
            <a:rPr lang="uk-UA" b="1" dirty="0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5 переможців та призери на Обласному рівні </a:t>
          </a:r>
          <a:endParaRPr lang="aa-ET" b="1" dirty="0">
            <a:latin typeface="Consolas" panose="020B0609020204030204" pitchFamily="49" charset="0"/>
          </a:endParaRPr>
        </a:p>
      </dgm:t>
    </dgm:pt>
    <dgm:pt modelId="{FD2E013E-DA70-4833-88C8-DC29912A03DC}" type="parTrans" cxnId="{75DCBFE9-6905-4FF4-8A8B-7579616743EB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C0D2B813-8E58-465F-87BB-F09FB16A532E}" type="sibTrans" cxnId="{75DCBFE9-6905-4FF4-8A8B-7579616743EB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DDDE3C7-958D-4E99-A8B4-2025FE9FA25B}">
      <dgm:prSet phldrT="[Текст]"/>
      <dgm:spPr/>
      <dgm:t>
        <a:bodyPr/>
        <a:lstStyle/>
        <a:p>
          <a:r>
            <a:rPr lang="uk-UA" b="1" dirty="0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23 переможці та призери на територіальному етапі</a:t>
          </a:r>
          <a:endParaRPr lang="aa-ET" b="1" dirty="0">
            <a:latin typeface="Consolas" panose="020B0609020204030204" pitchFamily="49" charset="0"/>
          </a:endParaRPr>
        </a:p>
      </dgm:t>
    </dgm:pt>
    <dgm:pt modelId="{E689D6B9-80C8-4CB8-8E10-21802597BDA5}" type="parTrans" cxnId="{4FBC8633-86F0-40A0-9557-35F568B938DD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7CF56663-E294-465C-8E59-429F1B85C8DB}" type="sibTrans" cxnId="{4FBC8633-86F0-40A0-9557-35F568B938DD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4897AE13-DC42-4F7D-9FCB-1FA8B188B2AF}" type="pres">
      <dgm:prSet presAssocID="{1DF03A60-9D3A-4FDE-B323-8BC40D28DB06}" presName="Name0" presStyleCnt="0">
        <dgm:presLayoutVars>
          <dgm:dir/>
          <dgm:resizeHandles val="exact"/>
        </dgm:presLayoutVars>
      </dgm:prSet>
      <dgm:spPr/>
    </dgm:pt>
    <dgm:pt modelId="{1589515D-CF1A-4CFF-B59E-4334EDE67BA9}" type="pres">
      <dgm:prSet presAssocID="{1DF03A60-9D3A-4FDE-B323-8BC40D28DB06}" presName="bkgdShp" presStyleLbl="alignAccFollowNode1" presStyleIdx="0" presStyleCnt="1" custLinFactNeighborX="-35778" custLinFactNeighborY="15556"/>
      <dgm:spPr/>
    </dgm:pt>
    <dgm:pt modelId="{FD3C7A5D-9D23-49BB-BCEA-6F49D881D0E2}" type="pres">
      <dgm:prSet presAssocID="{1DF03A60-9D3A-4FDE-B323-8BC40D28DB06}" presName="linComp" presStyleCnt="0"/>
      <dgm:spPr/>
    </dgm:pt>
    <dgm:pt modelId="{557254D1-1E37-4795-BBA9-2631BE9C73DD}" type="pres">
      <dgm:prSet presAssocID="{46247DA8-A004-4E82-A968-9A80A7DF3259}" presName="compNode" presStyleCnt="0"/>
      <dgm:spPr/>
    </dgm:pt>
    <dgm:pt modelId="{B0BF0E9A-31E2-40BF-B062-3E2F896B1797}" type="pres">
      <dgm:prSet presAssocID="{46247DA8-A004-4E82-A968-9A80A7DF3259}" presName="node" presStyleLbl="node1" presStyleIdx="0" presStyleCnt="3" custScaleX="125567" custScaleY="61041" custLinFactNeighborX="1076" custLinFactNeighborY="-13962">
        <dgm:presLayoutVars>
          <dgm:bulletEnabled val="1"/>
        </dgm:presLayoutVars>
      </dgm:prSet>
      <dgm:spPr/>
    </dgm:pt>
    <dgm:pt modelId="{80A55778-BEF4-4F0F-B5FA-F4A007734ECE}" type="pres">
      <dgm:prSet presAssocID="{46247DA8-A004-4E82-A968-9A80A7DF3259}" presName="invisiNode" presStyleLbl="node1" presStyleIdx="0" presStyleCnt="3"/>
      <dgm:spPr/>
    </dgm:pt>
    <dgm:pt modelId="{CD0E4E85-F13B-45E9-B6FD-10D50E6B81E7}" type="pres">
      <dgm:prSet presAssocID="{46247DA8-A004-4E82-A968-9A80A7DF3259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0B1EC86B-7223-412F-86F5-76338748D83C}" type="pres">
      <dgm:prSet presAssocID="{DB630B76-364B-4419-8A6C-A4C521CC1C86}" presName="sibTrans" presStyleLbl="sibTrans2D1" presStyleIdx="0" presStyleCnt="0"/>
      <dgm:spPr/>
    </dgm:pt>
    <dgm:pt modelId="{DDFBB518-323F-4A21-B40B-9B5752A9FAED}" type="pres">
      <dgm:prSet presAssocID="{C2A7E63C-81E8-445F-9BDF-9B2232B6995F}" presName="compNode" presStyleCnt="0"/>
      <dgm:spPr/>
    </dgm:pt>
    <dgm:pt modelId="{F1C47154-5794-4E02-BA0E-803103C0E120}" type="pres">
      <dgm:prSet presAssocID="{C2A7E63C-81E8-445F-9BDF-9B2232B6995F}" presName="node" presStyleLbl="node1" presStyleIdx="1" presStyleCnt="3" custScaleX="115187" custScaleY="74620">
        <dgm:presLayoutVars>
          <dgm:bulletEnabled val="1"/>
        </dgm:presLayoutVars>
      </dgm:prSet>
      <dgm:spPr/>
    </dgm:pt>
    <dgm:pt modelId="{F4131D51-1689-4B7A-88A4-8C78FC15B2F9}" type="pres">
      <dgm:prSet presAssocID="{C2A7E63C-81E8-445F-9BDF-9B2232B6995F}" presName="invisiNode" presStyleLbl="node1" presStyleIdx="1" presStyleCnt="3"/>
      <dgm:spPr/>
    </dgm:pt>
    <dgm:pt modelId="{FC8D23C2-846E-482F-9597-4EFDB384DC75}" type="pres">
      <dgm:prSet presAssocID="{C2A7E63C-81E8-445F-9BDF-9B2232B6995F}" presName="imagNode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DE41CA85-77EB-499E-BAF3-1BA1FD58E714}" type="pres">
      <dgm:prSet presAssocID="{C0D2B813-8E58-465F-87BB-F09FB16A532E}" presName="sibTrans" presStyleLbl="sibTrans2D1" presStyleIdx="0" presStyleCnt="0"/>
      <dgm:spPr/>
    </dgm:pt>
    <dgm:pt modelId="{19F3D890-DBF5-4E60-B7C8-C4ECD7315E47}" type="pres">
      <dgm:prSet presAssocID="{0DDDE3C7-958D-4E99-A8B4-2025FE9FA25B}" presName="compNode" presStyleCnt="0"/>
      <dgm:spPr/>
    </dgm:pt>
    <dgm:pt modelId="{9667EE8B-817C-4D4C-A287-83904BCB0B42}" type="pres">
      <dgm:prSet presAssocID="{0DDDE3C7-958D-4E99-A8B4-2025FE9FA25B}" presName="node" presStyleLbl="node1" presStyleIdx="2" presStyleCnt="3" custScaleX="117550" custScaleY="77735">
        <dgm:presLayoutVars>
          <dgm:bulletEnabled val="1"/>
        </dgm:presLayoutVars>
      </dgm:prSet>
      <dgm:spPr/>
    </dgm:pt>
    <dgm:pt modelId="{F8CAD7D2-DADA-4247-8122-1ECF605F1157}" type="pres">
      <dgm:prSet presAssocID="{0DDDE3C7-958D-4E99-A8B4-2025FE9FA25B}" presName="invisiNode" presStyleLbl="node1" presStyleIdx="2" presStyleCnt="3"/>
      <dgm:spPr/>
    </dgm:pt>
    <dgm:pt modelId="{BC249AC3-AA22-4F64-8283-5EE5391EE889}" type="pres">
      <dgm:prSet presAssocID="{0DDDE3C7-958D-4E99-A8B4-2025FE9FA25B}" presName="imagNode" presStyleLbl="fgImgPlac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</dgm:ptLst>
  <dgm:cxnLst>
    <dgm:cxn modelId="{4DEAB205-7E4B-413C-BB05-D3C33A23A521}" srcId="{1DF03A60-9D3A-4FDE-B323-8BC40D28DB06}" destId="{46247DA8-A004-4E82-A968-9A80A7DF3259}" srcOrd="0" destOrd="0" parTransId="{A805E489-F87B-4115-BDF2-D66F524F7EBC}" sibTransId="{DB630B76-364B-4419-8A6C-A4C521CC1C86}"/>
    <dgm:cxn modelId="{FF656E0B-2B4F-450A-8AD6-CC7E6AA625BF}" type="presOf" srcId="{1DF03A60-9D3A-4FDE-B323-8BC40D28DB06}" destId="{4897AE13-DC42-4F7D-9FCB-1FA8B188B2AF}" srcOrd="0" destOrd="0" presId="urn:microsoft.com/office/officeart/2005/8/layout/pList2"/>
    <dgm:cxn modelId="{CB82EA18-13C1-49DD-9609-91A797303100}" type="presOf" srcId="{DB630B76-364B-4419-8A6C-A4C521CC1C86}" destId="{0B1EC86B-7223-412F-86F5-76338748D83C}" srcOrd="0" destOrd="0" presId="urn:microsoft.com/office/officeart/2005/8/layout/pList2"/>
    <dgm:cxn modelId="{4FBC8633-86F0-40A0-9557-35F568B938DD}" srcId="{1DF03A60-9D3A-4FDE-B323-8BC40D28DB06}" destId="{0DDDE3C7-958D-4E99-A8B4-2025FE9FA25B}" srcOrd="2" destOrd="0" parTransId="{E689D6B9-80C8-4CB8-8E10-21802597BDA5}" sibTransId="{7CF56663-E294-465C-8E59-429F1B85C8DB}"/>
    <dgm:cxn modelId="{8129AD76-99F0-4C8C-B9FF-57D056964F3D}" type="presOf" srcId="{C0D2B813-8E58-465F-87BB-F09FB16A532E}" destId="{DE41CA85-77EB-499E-BAF3-1BA1FD58E714}" srcOrd="0" destOrd="0" presId="urn:microsoft.com/office/officeart/2005/8/layout/pList2"/>
    <dgm:cxn modelId="{F1078C91-053D-47D7-BE99-7E22F391384E}" type="presOf" srcId="{0DDDE3C7-958D-4E99-A8B4-2025FE9FA25B}" destId="{9667EE8B-817C-4D4C-A287-83904BCB0B42}" srcOrd="0" destOrd="0" presId="urn:microsoft.com/office/officeart/2005/8/layout/pList2"/>
    <dgm:cxn modelId="{01042593-65C7-46B9-B3FF-B7260D96FF2C}" type="presOf" srcId="{46247DA8-A004-4E82-A968-9A80A7DF3259}" destId="{B0BF0E9A-31E2-40BF-B062-3E2F896B1797}" srcOrd="0" destOrd="0" presId="urn:microsoft.com/office/officeart/2005/8/layout/pList2"/>
    <dgm:cxn modelId="{AF8FB7CE-DA36-4070-866E-8A4D17689330}" type="presOf" srcId="{C2A7E63C-81E8-445F-9BDF-9B2232B6995F}" destId="{F1C47154-5794-4E02-BA0E-803103C0E120}" srcOrd="0" destOrd="0" presId="urn:microsoft.com/office/officeart/2005/8/layout/pList2"/>
    <dgm:cxn modelId="{75DCBFE9-6905-4FF4-8A8B-7579616743EB}" srcId="{1DF03A60-9D3A-4FDE-B323-8BC40D28DB06}" destId="{C2A7E63C-81E8-445F-9BDF-9B2232B6995F}" srcOrd="1" destOrd="0" parTransId="{FD2E013E-DA70-4833-88C8-DC29912A03DC}" sibTransId="{C0D2B813-8E58-465F-87BB-F09FB16A532E}"/>
    <dgm:cxn modelId="{44259134-3355-47BD-B0CF-3F020F3BE914}" type="presParOf" srcId="{4897AE13-DC42-4F7D-9FCB-1FA8B188B2AF}" destId="{1589515D-CF1A-4CFF-B59E-4334EDE67BA9}" srcOrd="0" destOrd="0" presId="urn:microsoft.com/office/officeart/2005/8/layout/pList2"/>
    <dgm:cxn modelId="{A18E7175-B392-414A-87A2-2829704A9B05}" type="presParOf" srcId="{4897AE13-DC42-4F7D-9FCB-1FA8B188B2AF}" destId="{FD3C7A5D-9D23-49BB-BCEA-6F49D881D0E2}" srcOrd="1" destOrd="0" presId="urn:microsoft.com/office/officeart/2005/8/layout/pList2"/>
    <dgm:cxn modelId="{B8B9254E-19CE-484C-A9E4-30D05778C00C}" type="presParOf" srcId="{FD3C7A5D-9D23-49BB-BCEA-6F49D881D0E2}" destId="{557254D1-1E37-4795-BBA9-2631BE9C73DD}" srcOrd="0" destOrd="0" presId="urn:microsoft.com/office/officeart/2005/8/layout/pList2"/>
    <dgm:cxn modelId="{623BEF0B-9673-4B4C-B565-A0C6CD5F46FC}" type="presParOf" srcId="{557254D1-1E37-4795-BBA9-2631BE9C73DD}" destId="{B0BF0E9A-31E2-40BF-B062-3E2F896B1797}" srcOrd="0" destOrd="0" presId="urn:microsoft.com/office/officeart/2005/8/layout/pList2"/>
    <dgm:cxn modelId="{801F8C5F-461D-49B5-A5F7-4E3C2156B741}" type="presParOf" srcId="{557254D1-1E37-4795-BBA9-2631BE9C73DD}" destId="{80A55778-BEF4-4F0F-B5FA-F4A007734ECE}" srcOrd="1" destOrd="0" presId="urn:microsoft.com/office/officeart/2005/8/layout/pList2"/>
    <dgm:cxn modelId="{AA285985-4C51-4A21-B747-48EAE7348FC1}" type="presParOf" srcId="{557254D1-1E37-4795-BBA9-2631BE9C73DD}" destId="{CD0E4E85-F13B-45E9-B6FD-10D50E6B81E7}" srcOrd="2" destOrd="0" presId="urn:microsoft.com/office/officeart/2005/8/layout/pList2"/>
    <dgm:cxn modelId="{803559EF-F836-40AA-8255-1965F3701B67}" type="presParOf" srcId="{FD3C7A5D-9D23-49BB-BCEA-6F49D881D0E2}" destId="{0B1EC86B-7223-412F-86F5-76338748D83C}" srcOrd="1" destOrd="0" presId="urn:microsoft.com/office/officeart/2005/8/layout/pList2"/>
    <dgm:cxn modelId="{C3972ADA-8E9E-405C-8312-E16C805DA0BD}" type="presParOf" srcId="{FD3C7A5D-9D23-49BB-BCEA-6F49D881D0E2}" destId="{DDFBB518-323F-4A21-B40B-9B5752A9FAED}" srcOrd="2" destOrd="0" presId="urn:microsoft.com/office/officeart/2005/8/layout/pList2"/>
    <dgm:cxn modelId="{56829253-0DB3-4691-9C6E-0CC314823D6F}" type="presParOf" srcId="{DDFBB518-323F-4A21-B40B-9B5752A9FAED}" destId="{F1C47154-5794-4E02-BA0E-803103C0E120}" srcOrd="0" destOrd="0" presId="urn:microsoft.com/office/officeart/2005/8/layout/pList2"/>
    <dgm:cxn modelId="{E7C78992-7307-4788-A3D4-3911D929E8A4}" type="presParOf" srcId="{DDFBB518-323F-4A21-B40B-9B5752A9FAED}" destId="{F4131D51-1689-4B7A-88A4-8C78FC15B2F9}" srcOrd="1" destOrd="0" presId="urn:microsoft.com/office/officeart/2005/8/layout/pList2"/>
    <dgm:cxn modelId="{4A85E9BC-B42E-494D-94F6-C9E26F54DABD}" type="presParOf" srcId="{DDFBB518-323F-4A21-B40B-9B5752A9FAED}" destId="{FC8D23C2-846E-482F-9597-4EFDB384DC75}" srcOrd="2" destOrd="0" presId="urn:microsoft.com/office/officeart/2005/8/layout/pList2"/>
    <dgm:cxn modelId="{FC6798C6-0833-4A96-BC2F-74321BCA398E}" type="presParOf" srcId="{FD3C7A5D-9D23-49BB-BCEA-6F49D881D0E2}" destId="{DE41CA85-77EB-499E-BAF3-1BA1FD58E714}" srcOrd="3" destOrd="0" presId="urn:microsoft.com/office/officeart/2005/8/layout/pList2"/>
    <dgm:cxn modelId="{9CBED3EE-5562-4771-935A-C7525A8B4F12}" type="presParOf" srcId="{FD3C7A5D-9D23-49BB-BCEA-6F49D881D0E2}" destId="{19F3D890-DBF5-4E60-B7C8-C4ECD7315E47}" srcOrd="4" destOrd="0" presId="urn:microsoft.com/office/officeart/2005/8/layout/pList2"/>
    <dgm:cxn modelId="{C18DD3A7-7A9C-444E-97D2-C3BB689656F0}" type="presParOf" srcId="{19F3D890-DBF5-4E60-B7C8-C4ECD7315E47}" destId="{9667EE8B-817C-4D4C-A287-83904BCB0B42}" srcOrd="0" destOrd="0" presId="urn:microsoft.com/office/officeart/2005/8/layout/pList2"/>
    <dgm:cxn modelId="{2974DB24-EEEB-4D1F-BEE2-149B7EF77A05}" type="presParOf" srcId="{19F3D890-DBF5-4E60-B7C8-C4ECD7315E47}" destId="{F8CAD7D2-DADA-4247-8122-1ECF605F1157}" srcOrd="1" destOrd="0" presId="urn:microsoft.com/office/officeart/2005/8/layout/pList2"/>
    <dgm:cxn modelId="{9228AECC-115B-418D-B4C7-6213C4EC4410}" type="presParOf" srcId="{19F3D890-DBF5-4E60-B7C8-C4ECD7315E47}" destId="{BC249AC3-AA22-4F64-8283-5EE5391EE88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3.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Діяльність педагогічних працівників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33540E0E-28A9-4DFB-93E5-EEAA14642A07}" type="presOf" srcId="{3B217433-97F1-4EE5-BAE1-85EBBFE1D788}" destId="{938C0AAE-7590-438E-B129-A6AF2FE8F4EF}" srcOrd="0" destOrd="0" presId="urn:microsoft.com/office/officeart/2005/8/layout/vList4"/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2A8F1FA6-C237-4DB5-8795-5FADF992283D}" type="presOf" srcId="{2FF22A93-153E-4888-BCB6-51A8F6D58828}" destId="{72A6D4E7-B8D8-466C-A8D4-DA4483B4D433}" srcOrd="0" destOrd="0" presId="urn:microsoft.com/office/officeart/2005/8/layout/vList4"/>
    <dgm:cxn modelId="{A2A341AA-2531-4961-A4B5-E613BBE93EDB}" type="presOf" srcId="{2FF22A93-153E-4888-BCB6-51A8F6D58828}" destId="{0DA443A1-3235-48F5-BD68-B70663BD8FAB}" srcOrd="1" destOrd="0" presId="urn:microsoft.com/office/officeart/2005/8/layout/vList4"/>
    <dgm:cxn modelId="{C27DB71E-BC35-47E6-9120-CCE3FA39EA45}" type="presParOf" srcId="{938C0AAE-7590-438E-B129-A6AF2FE8F4EF}" destId="{C4B29C3C-560F-4BAB-98BE-ED98DF5C2B48}" srcOrd="0" destOrd="0" presId="urn:microsoft.com/office/officeart/2005/8/layout/vList4"/>
    <dgm:cxn modelId="{E26CD93E-8E6D-46F9-8457-89AE29681FD7}" type="presParOf" srcId="{C4B29C3C-560F-4BAB-98BE-ED98DF5C2B48}" destId="{72A6D4E7-B8D8-466C-A8D4-DA4483B4D433}" srcOrd="0" destOrd="0" presId="urn:microsoft.com/office/officeart/2005/8/layout/vList4"/>
    <dgm:cxn modelId="{29793AF2-2FD3-47AE-873C-2E187796E613}" type="presParOf" srcId="{C4B29C3C-560F-4BAB-98BE-ED98DF5C2B48}" destId="{12E27698-98E3-4D90-979B-DC9EB7FBCA8C}" srcOrd="1" destOrd="0" presId="urn:microsoft.com/office/officeart/2005/8/layout/vList4"/>
    <dgm:cxn modelId="{F4FFCF7C-FEF5-46B9-9CAC-6509B37F8AEF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0B809882-B9ED-4DE6-86EB-0C02D652344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aa-ET"/>
        </a:p>
      </dgm:t>
    </dgm:pt>
    <dgm:pt modelId="{C586450D-606C-42C0-893A-FB2F3E9CBB39}">
      <dgm:prSet phldrT="[Текст]" custT="1"/>
      <dgm:spPr/>
      <dgm:t>
        <a:bodyPr/>
        <a:lstStyle/>
        <a:p>
          <a:r>
            <a:rPr lang="uk-UA" sz="1800" b="1" dirty="0">
              <a:latin typeface="Consolas" panose="020B0609020204030204" pitchFamily="49" charset="0"/>
            </a:rPr>
            <a:t>Продовження створення педагогічними працівники власних сайтів-портфоліо</a:t>
          </a:r>
          <a:endParaRPr lang="aa-ET" sz="1800" b="1" dirty="0">
            <a:latin typeface="Consolas" panose="020B0609020204030204" pitchFamily="49" charset="0"/>
          </a:endParaRPr>
        </a:p>
      </dgm:t>
    </dgm:pt>
    <dgm:pt modelId="{20D12552-B98F-4970-A63C-943B1D0520BF}" type="parTrans" cxnId="{8569C8C8-5B84-4E26-A7C9-80B7991740E4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157EF648-8DFF-46BC-A167-DE576F6E81E2}" type="sibTrans" cxnId="{8569C8C8-5B84-4E26-A7C9-80B7991740E4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88738D8-2774-44C2-985F-C15C3B11B008}">
      <dgm:prSet phldrT="[Текст]" custT="1"/>
      <dgm:spPr/>
      <dgm:t>
        <a:bodyPr/>
        <a:lstStyle/>
        <a:p>
          <a:r>
            <a:rPr lang="uk-UA" sz="1800" b="1">
              <a:latin typeface="Consolas" panose="020B0609020204030204" pitchFamily="49" charset="0"/>
            </a:rPr>
            <a:t>Забезпечити комп'ютерною технікою робоче місце вчителя та покращити Інтернет покриття</a:t>
          </a:r>
          <a:endParaRPr lang="aa-ET" sz="1800" b="1" dirty="0">
            <a:latin typeface="Consolas" panose="020B0609020204030204" pitchFamily="49" charset="0"/>
          </a:endParaRPr>
        </a:p>
      </dgm:t>
    </dgm:pt>
    <dgm:pt modelId="{BEA501DC-E5F5-433A-A4F5-8A59658B78E8}" type="parTrans" cxnId="{868B56A4-596F-4A74-855A-43A62C5E7200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1EBD0E5-3BE4-4BE9-BA8C-A6A60915A0B7}" type="sibTrans" cxnId="{868B56A4-596F-4A74-855A-43A62C5E7200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4975651-0899-466F-BA3B-A4ACB35288AF}">
      <dgm:prSet custT="1"/>
      <dgm:spPr/>
      <dgm:t>
        <a:bodyPr/>
        <a:lstStyle/>
        <a:p>
          <a:r>
            <a:rPr lang="uk-UA" sz="1600" b="1" dirty="0">
              <a:latin typeface="Consolas" panose="020B0609020204030204" pitchFamily="49" charset="0"/>
            </a:rPr>
            <a:t>Провести навчання педагогічних працівників щодо надання </a:t>
          </a:r>
          <a:r>
            <a:rPr lang="uk-UA" sz="1600" b="1" dirty="0" err="1">
              <a:latin typeface="Consolas" panose="020B0609020204030204" pitchFamily="49" charset="0"/>
            </a:rPr>
            <a:t>домедичної</a:t>
          </a:r>
          <a:r>
            <a:rPr lang="uk-UA" sz="1600" b="1" dirty="0">
              <a:latin typeface="Consolas" panose="020B0609020204030204" pitchFamily="49" charset="0"/>
            </a:rPr>
            <a:t> допомоги з залученням кваліфікованих працівників</a:t>
          </a:r>
          <a:endParaRPr lang="aa-ET" sz="1600" b="1" dirty="0">
            <a:latin typeface="Consolas" panose="020B0609020204030204" pitchFamily="49" charset="0"/>
          </a:endParaRPr>
        </a:p>
      </dgm:t>
    </dgm:pt>
    <dgm:pt modelId="{7DC7B976-FA36-4CD5-90FC-2BDAECEF70EF}" type="parTrans" cxnId="{B0D10605-F385-44C6-92EA-E92E41A89BD8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E5FD19A-FF85-4B19-8EA1-5D87BC95E4F5}" type="sibTrans" cxnId="{B0D10605-F385-44C6-92EA-E92E41A89BD8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AB969545-1A2E-490B-940D-3FF93647939C}" type="pres">
      <dgm:prSet presAssocID="{0B809882-B9ED-4DE6-86EB-0C02D652344D}" presName="diagram" presStyleCnt="0">
        <dgm:presLayoutVars>
          <dgm:dir/>
          <dgm:resizeHandles val="exact"/>
        </dgm:presLayoutVars>
      </dgm:prSet>
      <dgm:spPr/>
    </dgm:pt>
    <dgm:pt modelId="{B06F2307-F224-4B00-BED5-1E2746787446}" type="pres">
      <dgm:prSet presAssocID="{C586450D-606C-42C0-893A-FB2F3E9CBB39}" presName="node" presStyleLbl="node1" presStyleIdx="0" presStyleCnt="3" custScaleX="100928">
        <dgm:presLayoutVars>
          <dgm:bulletEnabled val="1"/>
        </dgm:presLayoutVars>
      </dgm:prSet>
      <dgm:spPr/>
    </dgm:pt>
    <dgm:pt modelId="{4A4E9DB0-83C9-4187-A7F6-E2ED6BB28BE0}" type="pres">
      <dgm:prSet presAssocID="{157EF648-8DFF-46BC-A167-DE576F6E81E2}" presName="sibTrans" presStyleCnt="0"/>
      <dgm:spPr/>
    </dgm:pt>
    <dgm:pt modelId="{795FAA85-E6D1-4B1E-8CC9-DA8173A9EF1E}" type="pres">
      <dgm:prSet presAssocID="{588738D8-2774-44C2-985F-C15C3B11B008}" presName="node" presStyleLbl="node1" presStyleIdx="1" presStyleCnt="3">
        <dgm:presLayoutVars>
          <dgm:bulletEnabled val="1"/>
        </dgm:presLayoutVars>
      </dgm:prSet>
      <dgm:spPr/>
    </dgm:pt>
    <dgm:pt modelId="{9572150A-83B2-4D44-8C3C-50A67CCB4913}" type="pres">
      <dgm:prSet presAssocID="{51EBD0E5-3BE4-4BE9-BA8C-A6A60915A0B7}" presName="sibTrans" presStyleCnt="0"/>
      <dgm:spPr/>
    </dgm:pt>
    <dgm:pt modelId="{13215965-B2B3-4840-B96E-9256085A8083}" type="pres">
      <dgm:prSet presAssocID="{54975651-0899-466F-BA3B-A4ACB35288AF}" presName="node" presStyleLbl="node1" presStyleIdx="2" presStyleCnt="3" custScaleX="105517" custScaleY="111811" custLinFactNeighborX="61352" custLinFactNeighborY="-15867">
        <dgm:presLayoutVars>
          <dgm:bulletEnabled val="1"/>
        </dgm:presLayoutVars>
      </dgm:prSet>
      <dgm:spPr/>
    </dgm:pt>
  </dgm:ptLst>
  <dgm:cxnLst>
    <dgm:cxn modelId="{B0D10605-F385-44C6-92EA-E92E41A89BD8}" srcId="{0B809882-B9ED-4DE6-86EB-0C02D652344D}" destId="{54975651-0899-466F-BA3B-A4ACB35288AF}" srcOrd="2" destOrd="0" parTransId="{7DC7B976-FA36-4CD5-90FC-2BDAECEF70EF}" sibTransId="{0E5FD19A-FF85-4B19-8EA1-5D87BC95E4F5}"/>
    <dgm:cxn modelId="{4A3DFB4B-EFDF-4489-A1F4-B34CE15DFC29}" type="presOf" srcId="{588738D8-2774-44C2-985F-C15C3B11B008}" destId="{795FAA85-E6D1-4B1E-8CC9-DA8173A9EF1E}" srcOrd="0" destOrd="0" presId="urn:microsoft.com/office/officeart/2005/8/layout/default"/>
    <dgm:cxn modelId="{809CD79B-55DC-42FF-BE83-129D7EC947CF}" type="presOf" srcId="{0B809882-B9ED-4DE6-86EB-0C02D652344D}" destId="{AB969545-1A2E-490B-940D-3FF93647939C}" srcOrd="0" destOrd="0" presId="urn:microsoft.com/office/officeart/2005/8/layout/default"/>
    <dgm:cxn modelId="{868B56A4-596F-4A74-855A-43A62C5E7200}" srcId="{0B809882-B9ED-4DE6-86EB-0C02D652344D}" destId="{588738D8-2774-44C2-985F-C15C3B11B008}" srcOrd="1" destOrd="0" parTransId="{BEA501DC-E5F5-433A-A4F5-8A59658B78E8}" sibTransId="{51EBD0E5-3BE4-4BE9-BA8C-A6A60915A0B7}"/>
    <dgm:cxn modelId="{CEF544C6-619D-41AC-8D50-653C60DE90D1}" type="presOf" srcId="{54975651-0899-466F-BA3B-A4ACB35288AF}" destId="{13215965-B2B3-4840-B96E-9256085A8083}" srcOrd="0" destOrd="0" presId="urn:microsoft.com/office/officeart/2005/8/layout/default"/>
    <dgm:cxn modelId="{8569C8C8-5B84-4E26-A7C9-80B7991740E4}" srcId="{0B809882-B9ED-4DE6-86EB-0C02D652344D}" destId="{C586450D-606C-42C0-893A-FB2F3E9CBB39}" srcOrd="0" destOrd="0" parTransId="{20D12552-B98F-4970-A63C-943B1D0520BF}" sibTransId="{157EF648-8DFF-46BC-A167-DE576F6E81E2}"/>
    <dgm:cxn modelId="{D5CAEFF5-17CC-4870-BCB0-437378DD3AD0}" type="presOf" srcId="{C586450D-606C-42C0-893A-FB2F3E9CBB39}" destId="{B06F2307-F224-4B00-BED5-1E2746787446}" srcOrd="0" destOrd="0" presId="urn:microsoft.com/office/officeart/2005/8/layout/default"/>
    <dgm:cxn modelId="{F930692B-8BAE-4CE7-A835-275B114B27E7}" type="presParOf" srcId="{AB969545-1A2E-490B-940D-3FF93647939C}" destId="{B06F2307-F224-4B00-BED5-1E2746787446}" srcOrd="0" destOrd="0" presId="urn:microsoft.com/office/officeart/2005/8/layout/default"/>
    <dgm:cxn modelId="{58835BB9-50F4-4820-A7F9-62DAD091E974}" type="presParOf" srcId="{AB969545-1A2E-490B-940D-3FF93647939C}" destId="{4A4E9DB0-83C9-4187-A7F6-E2ED6BB28BE0}" srcOrd="1" destOrd="0" presId="urn:microsoft.com/office/officeart/2005/8/layout/default"/>
    <dgm:cxn modelId="{8C120586-B975-4EB4-8397-93E0B032B36F}" type="presParOf" srcId="{AB969545-1A2E-490B-940D-3FF93647939C}" destId="{795FAA85-E6D1-4B1E-8CC9-DA8173A9EF1E}" srcOrd="2" destOrd="0" presId="urn:microsoft.com/office/officeart/2005/8/layout/default"/>
    <dgm:cxn modelId="{6466442F-EDA6-40BC-83A7-6230A86F9469}" type="presParOf" srcId="{AB969545-1A2E-490B-940D-3FF93647939C}" destId="{9572150A-83B2-4D44-8C3C-50A67CCB4913}" srcOrd="3" destOrd="0" presId="urn:microsoft.com/office/officeart/2005/8/layout/default"/>
    <dgm:cxn modelId="{963ACB8D-9E92-49D4-BDD8-B439F22A0458}" type="presParOf" srcId="{AB969545-1A2E-490B-940D-3FF93647939C}" destId="{13215965-B2B3-4840-B96E-9256085A8083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4.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Управлінські процеси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EB7FF854-C269-420F-A9A4-D96964B655E5}" type="presOf" srcId="{3B217433-97F1-4EE5-BAE1-85EBBFE1D788}" destId="{938C0AAE-7590-438E-B129-A6AF2FE8F4EF}" srcOrd="0" destOrd="0" presId="urn:microsoft.com/office/officeart/2005/8/layout/vList4"/>
    <dgm:cxn modelId="{277BC8A4-065E-48D5-B771-3DFDE6D09DBE}" type="presOf" srcId="{2FF22A93-153E-4888-BCB6-51A8F6D58828}" destId="{0DA443A1-3235-48F5-BD68-B70663BD8FAB}" srcOrd="1" destOrd="0" presId="urn:microsoft.com/office/officeart/2005/8/layout/vList4"/>
    <dgm:cxn modelId="{68C4C5DD-3FDC-4233-B4E0-552D1013313F}" type="presOf" srcId="{2FF22A93-153E-4888-BCB6-51A8F6D58828}" destId="{72A6D4E7-B8D8-466C-A8D4-DA4483B4D433}" srcOrd="0" destOrd="0" presId="urn:microsoft.com/office/officeart/2005/8/layout/vList4"/>
    <dgm:cxn modelId="{01E6270D-3677-4953-8EFF-1A77CEC681BE}" type="presParOf" srcId="{938C0AAE-7590-438E-B129-A6AF2FE8F4EF}" destId="{C4B29C3C-560F-4BAB-98BE-ED98DF5C2B48}" srcOrd="0" destOrd="0" presId="urn:microsoft.com/office/officeart/2005/8/layout/vList4"/>
    <dgm:cxn modelId="{95AE5F42-C0F8-4313-88F2-006EBFA8C137}" type="presParOf" srcId="{C4B29C3C-560F-4BAB-98BE-ED98DF5C2B48}" destId="{72A6D4E7-B8D8-466C-A8D4-DA4483B4D433}" srcOrd="0" destOrd="0" presId="urn:microsoft.com/office/officeart/2005/8/layout/vList4"/>
    <dgm:cxn modelId="{8436E953-D59C-4829-90E8-9844A3EF4CAE}" type="presParOf" srcId="{C4B29C3C-560F-4BAB-98BE-ED98DF5C2B48}" destId="{12E27698-98E3-4D90-979B-DC9EB7FBCA8C}" srcOrd="1" destOrd="0" presId="urn:microsoft.com/office/officeart/2005/8/layout/vList4"/>
    <dgm:cxn modelId="{D29687C2-89F5-42F5-921A-36DD4B19C055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4.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Управлінські процеси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E0031225-1939-41A6-AF74-C06A26225AC6}" type="presOf" srcId="{3B217433-97F1-4EE5-BAE1-85EBBFE1D788}" destId="{938C0AAE-7590-438E-B129-A6AF2FE8F4EF}" srcOrd="0" destOrd="0" presId="urn:microsoft.com/office/officeart/2005/8/layout/vList4"/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4C4AC433-F093-45D7-86CD-1F6C8F254A6F}" type="presOf" srcId="{2FF22A93-153E-4888-BCB6-51A8F6D58828}" destId="{72A6D4E7-B8D8-466C-A8D4-DA4483B4D433}" srcOrd="0" destOrd="0" presId="urn:microsoft.com/office/officeart/2005/8/layout/vList4"/>
    <dgm:cxn modelId="{C4DC036B-E5D5-49B4-836E-D9ACB1F30AC8}" type="presOf" srcId="{2FF22A93-153E-4888-BCB6-51A8F6D58828}" destId="{0DA443A1-3235-48F5-BD68-B70663BD8FAB}" srcOrd="1" destOrd="0" presId="urn:microsoft.com/office/officeart/2005/8/layout/vList4"/>
    <dgm:cxn modelId="{FE2E15B3-0413-4E57-A006-CFF23F3E7AEA}" type="presParOf" srcId="{938C0AAE-7590-438E-B129-A6AF2FE8F4EF}" destId="{C4B29C3C-560F-4BAB-98BE-ED98DF5C2B48}" srcOrd="0" destOrd="0" presId="urn:microsoft.com/office/officeart/2005/8/layout/vList4"/>
    <dgm:cxn modelId="{9BA81BB4-BD55-480C-94D3-B5887EF31B21}" type="presParOf" srcId="{C4B29C3C-560F-4BAB-98BE-ED98DF5C2B48}" destId="{72A6D4E7-B8D8-466C-A8D4-DA4483B4D433}" srcOrd="0" destOrd="0" presId="urn:microsoft.com/office/officeart/2005/8/layout/vList4"/>
    <dgm:cxn modelId="{9BBE6444-4594-4366-8C6E-111E2D593D20}" type="presParOf" srcId="{C4B29C3C-560F-4BAB-98BE-ED98DF5C2B48}" destId="{12E27698-98E3-4D90-979B-DC9EB7FBCA8C}" srcOrd="1" destOrd="0" presId="urn:microsoft.com/office/officeart/2005/8/layout/vList4"/>
    <dgm:cxn modelId="{2A724966-1DCC-47FA-BDDE-4B97DB6CB06A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4.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Управлінські процеси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BF740F1C-57DC-49B5-A0F6-9F8F3F1316D6}" type="presOf" srcId="{2FF22A93-153E-4888-BCB6-51A8F6D58828}" destId="{0DA443A1-3235-48F5-BD68-B70663BD8FAB}" srcOrd="1" destOrd="0" presId="urn:microsoft.com/office/officeart/2005/8/layout/vList4"/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F28510A3-46F9-41E8-A029-B08A04AE40BA}" type="presOf" srcId="{2FF22A93-153E-4888-BCB6-51A8F6D58828}" destId="{72A6D4E7-B8D8-466C-A8D4-DA4483B4D433}" srcOrd="0" destOrd="0" presId="urn:microsoft.com/office/officeart/2005/8/layout/vList4"/>
    <dgm:cxn modelId="{0C096AE6-5E08-4AB3-8389-104E256E670E}" type="presOf" srcId="{3B217433-97F1-4EE5-BAE1-85EBBFE1D788}" destId="{938C0AAE-7590-438E-B129-A6AF2FE8F4EF}" srcOrd="0" destOrd="0" presId="urn:microsoft.com/office/officeart/2005/8/layout/vList4"/>
    <dgm:cxn modelId="{8D4B9317-B510-4AEC-99B1-21B95B8CB29A}" type="presParOf" srcId="{938C0AAE-7590-438E-B129-A6AF2FE8F4EF}" destId="{C4B29C3C-560F-4BAB-98BE-ED98DF5C2B48}" srcOrd="0" destOrd="0" presId="urn:microsoft.com/office/officeart/2005/8/layout/vList4"/>
    <dgm:cxn modelId="{E72493B2-CFC5-4CA7-83C4-971680FCFD07}" type="presParOf" srcId="{C4B29C3C-560F-4BAB-98BE-ED98DF5C2B48}" destId="{72A6D4E7-B8D8-466C-A8D4-DA4483B4D433}" srcOrd="0" destOrd="0" presId="urn:microsoft.com/office/officeart/2005/8/layout/vList4"/>
    <dgm:cxn modelId="{CCAD225B-914F-4501-8595-8A3571085822}" type="presParOf" srcId="{C4B29C3C-560F-4BAB-98BE-ED98DF5C2B48}" destId="{12E27698-98E3-4D90-979B-DC9EB7FBCA8C}" srcOrd="1" destOrd="0" presId="urn:microsoft.com/office/officeart/2005/8/layout/vList4"/>
    <dgm:cxn modelId="{9B1C483C-9E4E-46F5-B1D9-DF840430275E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4.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Управлінські процеси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98E5A812-CBE5-40E0-BBB8-6BF2CD333508}" type="presOf" srcId="{2FF22A93-153E-4888-BCB6-51A8F6D58828}" destId="{0DA443A1-3235-48F5-BD68-B70663BD8FAB}" srcOrd="1" destOrd="0" presId="urn:microsoft.com/office/officeart/2005/8/layout/vList4"/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95DF93D0-5A7F-4E4F-9D66-B6739E366538}" type="presOf" srcId="{2FF22A93-153E-4888-BCB6-51A8F6D58828}" destId="{72A6D4E7-B8D8-466C-A8D4-DA4483B4D433}" srcOrd="0" destOrd="0" presId="urn:microsoft.com/office/officeart/2005/8/layout/vList4"/>
    <dgm:cxn modelId="{582183D2-81BD-4139-8EB2-D83D6A7BD650}" type="presOf" srcId="{3B217433-97F1-4EE5-BAE1-85EBBFE1D788}" destId="{938C0AAE-7590-438E-B129-A6AF2FE8F4EF}" srcOrd="0" destOrd="0" presId="urn:microsoft.com/office/officeart/2005/8/layout/vList4"/>
    <dgm:cxn modelId="{59BCDED3-AC3D-4592-8F29-76DF9210107F}" type="presParOf" srcId="{938C0AAE-7590-438E-B129-A6AF2FE8F4EF}" destId="{C4B29C3C-560F-4BAB-98BE-ED98DF5C2B48}" srcOrd="0" destOrd="0" presId="urn:microsoft.com/office/officeart/2005/8/layout/vList4"/>
    <dgm:cxn modelId="{E66DBE70-72CA-412A-BA0C-6C88FCE839D9}" type="presParOf" srcId="{C4B29C3C-560F-4BAB-98BE-ED98DF5C2B48}" destId="{72A6D4E7-B8D8-466C-A8D4-DA4483B4D433}" srcOrd="0" destOrd="0" presId="urn:microsoft.com/office/officeart/2005/8/layout/vList4"/>
    <dgm:cxn modelId="{1521E957-6B2D-430B-A953-35C882735D52}" type="presParOf" srcId="{C4B29C3C-560F-4BAB-98BE-ED98DF5C2B48}" destId="{12E27698-98E3-4D90-979B-DC9EB7FBCA8C}" srcOrd="1" destOrd="0" presId="urn:microsoft.com/office/officeart/2005/8/layout/vList4"/>
    <dgm:cxn modelId="{5C0EE9F7-FD5C-4DE9-A863-2CD1DA4E720A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1.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Освітнє середовище закладу 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2485D53B-FC6C-48BB-87EE-E876F263B35E}" type="presOf" srcId="{2FF22A93-153E-4888-BCB6-51A8F6D58828}" destId="{72A6D4E7-B8D8-466C-A8D4-DA4483B4D433}" srcOrd="0" destOrd="0" presId="urn:microsoft.com/office/officeart/2005/8/layout/vList4"/>
    <dgm:cxn modelId="{2B9A54A5-4A93-40A7-812A-FFE5D54A996E}" type="presOf" srcId="{2FF22A93-153E-4888-BCB6-51A8F6D58828}" destId="{0DA443A1-3235-48F5-BD68-B70663BD8FAB}" srcOrd="1" destOrd="0" presId="urn:microsoft.com/office/officeart/2005/8/layout/vList4"/>
    <dgm:cxn modelId="{78AEDFB6-93D7-47E2-BE92-3F213EB8B43D}" type="presOf" srcId="{3B217433-97F1-4EE5-BAE1-85EBBFE1D788}" destId="{938C0AAE-7590-438E-B129-A6AF2FE8F4EF}" srcOrd="0" destOrd="0" presId="urn:microsoft.com/office/officeart/2005/8/layout/vList4"/>
    <dgm:cxn modelId="{4C1D48F2-FB38-4869-94ED-5C735DDD5351}" type="presParOf" srcId="{938C0AAE-7590-438E-B129-A6AF2FE8F4EF}" destId="{C4B29C3C-560F-4BAB-98BE-ED98DF5C2B48}" srcOrd="0" destOrd="0" presId="urn:microsoft.com/office/officeart/2005/8/layout/vList4"/>
    <dgm:cxn modelId="{A9AC0C4D-EC51-49DD-819D-A5501CFDB995}" type="presParOf" srcId="{C4B29C3C-560F-4BAB-98BE-ED98DF5C2B48}" destId="{72A6D4E7-B8D8-466C-A8D4-DA4483B4D433}" srcOrd="0" destOrd="0" presId="urn:microsoft.com/office/officeart/2005/8/layout/vList4"/>
    <dgm:cxn modelId="{A1936643-BD72-4810-AE0F-37BC621490E8}" type="presParOf" srcId="{C4B29C3C-560F-4BAB-98BE-ED98DF5C2B48}" destId="{12E27698-98E3-4D90-979B-DC9EB7FBCA8C}" srcOrd="1" destOrd="0" presId="urn:microsoft.com/office/officeart/2005/8/layout/vList4"/>
    <dgm:cxn modelId="{9B916C05-0386-4BF3-B673-6858DC4F59FF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A11751A5-AF21-4552-AFBF-57869629F08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aa-ET"/>
        </a:p>
      </dgm:t>
    </dgm:pt>
    <dgm:pt modelId="{022E64ED-2B03-43D0-9801-465C05BA8970}">
      <dgm:prSet phldrT="[Текст]" custT="1"/>
      <dgm:spPr/>
      <dgm:t>
        <a:bodyPr/>
        <a:lstStyle/>
        <a:p>
          <a:r>
            <a:rPr lang="uk-UA" sz="1400" b="1" dirty="0">
              <a:latin typeface="Consolas" panose="020B0609020204030204" pitchFamily="49" charset="0"/>
            </a:rPr>
            <a:t>Гурток військово-патріотичного виховання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E195C97F-0F97-427C-AEED-B0BC83A10D0E}" type="parTrans" cxnId="{705F1A1C-FE79-41C1-9F37-17B5A8F3D28C}">
      <dgm:prSet/>
      <dgm:spPr/>
      <dgm:t>
        <a:bodyPr/>
        <a:lstStyle/>
        <a:p>
          <a:endParaRPr lang="aa-ET" sz="2000" b="1">
            <a:latin typeface="Consolas" panose="020B0609020204030204" pitchFamily="49" charset="0"/>
          </a:endParaRPr>
        </a:p>
      </dgm:t>
    </dgm:pt>
    <dgm:pt modelId="{056398BC-5CDE-457D-B3EF-2ABE07DA29DF}" type="sibTrans" cxnId="{705F1A1C-FE79-41C1-9F37-17B5A8F3D28C}">
      <dgm:prSet/>
      <dgm:spPr/>
      <dgm:t>
        <a:bodyPr/>
        <a:lstStyle/>
        <a:p>
          <a:endParaRPr lang="aa-ET" sz="2000" b="1">
            <a:latin typeface="Consolas" panose="020B0609020204030204" pitchFamily="49" charset="0"/>
          </a:endParaRPr>
        </a:p>
      </dgm:t>
    </dgm:pt>
    <dgm:pt modelId="{C3C0A9C2-E4D7-4DEB-BE5B-3DC6F0E5862A}">
      <dgm:prSet phldrT="[Текст]" custT="1"/>
      <dgm:spPr/>
      <dgm:t>
        <a:bodyPr/>
        <a:lstStyle/>
        <a:p>
          <a:r>
            <a:rPr lang="uk-UA" sz="1800" b="1" dirty="0">
              <a:latin typeface="Consolas" panose="020B0609020204030204" pitchFamily="49" charset="0"/>
            </a:rPr>
            <a:t>Гурток мистецтво</a:t>
          </a:r>
          <a:endParaRPr lang="aa-ET" sz="1800" b="1" dirty="0">
            <a:latin typeface="Consolas" panose="020B0609020204030204" pitchFamily="49" charset="0"/>
          </a:endParaRPr>
        </a:p>
      </dgm:t>
    </dgm:pt>
    <dgm:pt modelId="{A309D614-4B21-486B-97A0-F8D00A834A58}" type="parTrans" cxnId="{210E6F4C-08A9-46A1-9137-B6E3E37BB3D3}">
      <dgm:prSet/>
      <dgm:spPr/>
      <dgm:t>
        <a:bodyPr/>
        <a:lstStyle/>
        <a:p>
          <a:endParaRPr lang="aa-ET" sz="2000" b="1">
            <a:latin typeface="Consolas" panose="020B0609020204030204" pitchFamily="49" charset="0"/>
          </a:endParaRPr>
        </a:p>
      </dgm:t>
    </dgm:pt>
    <dgm:pt modelId="{D2AC5DC5-FBEC-4A2C-B2AC-1E178E2E07CE}" type="sibTrans" cxnId="{210E6F4C-08A9-46A1-9137-B6E3E37BB3D3}">
      <dgm:prSet/>
      <dgm:spPr/>
      <dgm:t>
        <a:bodyPr/>
        <a:lstStyle/>
        <a:p>
          <a:endParaRPr lang="aa-ET" sz="2000" b="1">
            <a:latin typeface="Consolas" panose="020B0609020204030204" pitchFamily="49" charset="0"/>
          </a:endParaRPr>
        </a:p>
      </dgm:t>
    </dgm:pt>
    <dgm:pt modelId="{C3AF3661-2D3B-48F0-967C-52CACEE6B04A}">
      <dgm:prSet custT="1"/>
      <dgm:spPr/>
      <dgm:t>
        <a:bodyPr/>
        <a:lstStyle/>
        <a:p>
          <a:r>
            <a:rPr lang="uk-UA" sz="1800" b="1" dirty="0">
              <a:latin typeface="Consolas" panose="020B0609020204030204" pitchFamily="49" charset="0"/>
            </a:rPr>
            <a:t>Гурток </a:t>
          </a:r>
          <a:r>
            <a:rPr lang="uk-UA" sz="1800" b="1">
              <a:latin typeface="Consolas" panose="020B0609020204030204" pitchFamily="49" charset="0"/>
            </a:rPr>
            <a:t>«Хенд-мейд</a:t>
          </a:r>
          <a:endParaRPr lang="aa-ET" sz="1800" b="1" dirty="0">
            <a:latin typeface="Consolas" panose="020B0609020204030204" pitchFamily="49" charset="0"/>
          </a:endParaRPr>
        </a:p>
      </dgm:t>
    </dgm:pt>
    <dgm:pt modelId="{E5C3A3B9-7398-41F4-AF5A-7EC93E8802BD}" type="parTrans" cxnId="{AA84D4B5-743E-45E3-86E5-4BE1927FB4DA}">
      <dgm:prSet/>
      <dgm:spPr/>
      <dgm:t>
        <a:bodyPr/>
        <a:lstStyle/>
        <a:p>
          <a:endParaRPr lang="aa-ET" sz="2000" b="1">
            <a:latin typeface="Consolas" panose="020B0609020204030204" pitchFamily="49" charset="0"/>
          </a:endParaRPr>
        </a:p>
      </dgm:t>
    </dgm:pt>
    <dgm:pt modelId="{6352B941-7F38-47C6-BE76-4B66F978AA69}" type="sibTrans" cxnId="{AA84D4B5-743E-45E3-86E5-4BE1927FB4DA}">
      <dgm:prSet/>
      <dgm:spPr/>
      <dgm:t>
        <a:bodyPr/>
        <a:lstStyle/>
        <a:p>
          <a:endParaRPr lang="aa-ET" sz="2000" b="1">
            <a:latin typeface="Consolas" panose="020B0609020204030204" pitchFamily="49" charset="0"/>
          </a:endParaRPr>
        </a:p>
      </dgm:t>
    </dgm:pt>
    <dgm:pt modelId="{01A1AFDC-F7B7-4CA6-8A7E-102A0A8ECD20}">
      <dgm:prSet custT="1"/>
      <dgm:spPr/>
      <dgm:t>
        <a:bodyPr/>
        <a:lstStyle/>
        <a:p>
          <a:r>
            <a:rPr lang="uk-UA" sz="1800" b="1" dirty="0">
              <a:latin typeface="Consolas" panose="020B0609020204030204" pitchFamily="49" charset="0"/>
            </a:rPr>
            <a:t>Гурток хореографічний</a:t>
          </a:r>
        </a:p>
      </dgm:t>
    </dgm:pt>
    <dgm:pt modelId="{DE382CDB-BAC7-4AC7-8017-1AA37B95C24E}" type="parTrans" cxnId="{45DF995A-E5F5-4A20-8FB6-CF2AD4840011}">
      <dgm:prSet/>
      <dgm:spPr/>
      <dgm:t>
        <a:bodyPr/>
        <a:lstStyle/>
        <a:p>
          <a:endParaRPr lang="uk-UA"/>
        </a:p>
      </dgm:t>
    </dgm:pt>
    <dgm:pt modelId="{FD32BA47-5F4E-4907-B169-EC1BD5E1D9CB}" type="sibTrans" cxnId="{45DF995A-E5F5-4A20-8FB6-CF2AD4840011}">
      <dgm:prSet/>
      <dgm:spPr/>
      <dgm:t>
        <a:bodyPr/>
        <a:lstStyle/>
        <a:p>
          <a:endParaRPr lang="uk-UA"/>
        </a:p>
      </dgm:t>
    </dgm:pt>
    <dgm:pt modelId="{5F1236CA-CC57-4FEE-92E2-7023FF94FC3A}">
      <dgm:prSet custT="1"/>
      <dgm:spPr/>
      <dgm:t>
        <a:bodyPr/>
        <a:lstStyle/>
        <a:p>
          <a:r>
            <a:rPr lang="uk-UA" sz="1800" b="1" dirty="0">
              <a:latin typeface="Consolas" panose="020B0609020204030204" pitchFamily="49" charset="0"/>
            </a:rPr>
            <a:t>Гурток вокального співу</a:t>
          </a:r>
        </a:p>
      </dgm:t>
    </dgm:pt>
    <dgm:pt modelId="{53F4976B-66D1-48C2-AF47-731C5069D675}" type="parTrans" cxnId="{17FB7566-BAB1-406C-8C8C-B35229FE0B28}">
      <dgm:prSet/>
      <dgm:spPr/>
      <dgm:t>
        <a:bodyPr/>
        <a:lstStyle/>
        <a:p>
          <a:endParaRPr lang="uk-UA"/>
        </a:p>
      </dgm:t>
    </dgm:pt>
    <dgm:pt modelId="{F41F4C72-B6B5-402A-A970-46051A6E4828}" type="sibTrans" cxnId="{17FB7566-BAB1-406C-8C8C-B35229FE0B28}">
      <dgm:prSet/>
      <dgm:spPr/>
      <dgm:t>
        <a:bodyPr/>
        <a:lstStyle/>
        <a:p>
          <a:endParaRPr lang="uk-UA"/>
        </a:p>
      </dgm:t>
    </dgm:pt>
    <dgm:pt modelId="{68FEC985-CC8B-4AE3-8726-F7369DF66A9D}" type="pres">
      <dgm:prSet presAssocID="{A11751A5-AF21-4552-AFBF-57869629F080}" presName="Name0" presStyleCnt="0">
        <dgm:presLayoutVars>
          <dgm:chMax val="7"/>
          <dgm:chPref val="7"/>
          <dgm:dir/>
        </dgm:presLayoutVars>
      </dgm:prSet>
      <dgm:spPr/>
    </dgm:pt>
    <dgm:pt modelId="{AA51AD32-F12E-4FF9-BCB9-97DD83AC0C9A}" type="pres">
      <dgm:prSet presAssocID="{A11751A5-AF21-4552-AFBF-57869629F080}" presName="Name1" presStyleCnt="0"/>
      <dgm:spPr/>
    </dgm:pt>
    <dgm:pt modelId="{30E1D795-2762-41EA-AB38-AEE1518C25EE}" type="pres">
      <dgm:prSet presAssocID="{A11751A5-AF21-4552-AFBF-57869629F080}" presName="cycle" presStyleCnt="0"/>
      <dgm:spPr/>
    </dgm:pt>
    <dgm:pt modelId="{73004E14-29EA-4D34-B56A-51FC3E938427}" type="pres">
      <dgm:prSet presAssocID="{A11751A5-AF21-4552-AFBF-57869629F080}" presName="srcNode" presStyleLbl="node1" presStyleIdx="0" presStyleCnt="5"/>
      <dgm:spPr/>
    </dgm:pt>
    <dgm:pt modelId="{D37B8D10-9335-4456-AE39-9D6C2803517F}" type="pres">
      <dgm:prSet presAssocID="{A11751A5-AF21-4552-AFBF-57869629F080}" presName="conn" presStyleLbl="parChTrans1D2" presStyleIdx="0" presStyleCnt="1"/>
      <dgm:spPr/>
    </dgm:pt>
    <dgm:pt modelId="{A6D9D17F-824E-44D4-8D69-B3CB28061161}" type="pres">
      <dgm:prSet presAssocID="{A11751A5-AF21-4552-AFBF-57869629F080}" presName="extraNode" presStyleLbl="node1" presStyleIdx="0" presStyleCnt="5"/>
      <dgm:spPr/>
    </dgm:pt>
    <dgm:pt modelId="{F375E2E6-8C46-417E-A5F2-0E172923B0BE}" type="pres">
      <dgm:prSet presAssocID="{A11751A5-AF21-4552-AFBF-57869629F080}" presName="dstNode" presStyleLbl="node1" presStyleIdx="0" presStyleCnt="5"/>
      <dgm:spPr/>
    </dgm:pt>
    <dgm:pt modelId="{F6FE1F24-9EAA-4254-9812-F6D4EAD52AB4}" type="pres">
      <dgm:prSet presAssocID="{022E64ED-2B03-43D0-9801-465C05BA8970}" presName="text_1" presStyleLbl="node1" presStyleIdx="0" presStyleCnt="5">
        <dgm:presLayoutVars>
          <dgm:bulletEnabled val="1"/>
        </dgm:presLayoutVars>
      </dgm:prSet>
      <dgm:spPr/>
    </dgm:pt>
    <dgm:pt modelId="{2937C88F-33F4-4EE3-BDB0-653E1787BA06}" type="pres">
      <dgm:prSet presAssocID="{022E64ED-2B03-43D0-9801-465C05BA8970}" presName="accent_1" presStyleCnt="0"/>
      <dgm:spPr/>
    </dgm:pt>
    <dgm:pt modelId="{E60331A7-7C32-4220-8890-851662002C70}" type="pres">
      <dgm:prSet presAssocID="{022E64ED-2B03-43D0-9801-465C05BA8970}" presName="accentRepeatNode" presStyleLbl="solidFgAcc1" presStyleIdx="0" presStyleCnt="5"/>
      <dgm:spPr/>
    </dgm:pt>
    <dgm:pt modelId="{0874F20A-DE88-460C-881C-7F7765BFD884}" type="pres">
      <dgm:prSet presAssocID="{C3C0A9C2-E4D7-4DEB-BE5B-3DC6F0E5862A}" presName="text_2" presStyleLbl="node1" presStyleIdx="1" presStyleCnt="5">
        <dgm:presLayoutVars>
          <dgm:bulletEnabled val="1"/>
        </dgm:presLayoutVars>
      </dgm:prSet>
      <dgm:spPr/>
    </dgm:pt>
    <dgm:pt modelId="{CEF52D25-A010-480F-A2A3-BAFB0689E09E}" type="pres">
      <dgm:prSet presAssocID="{C3C0A9C2-E4D7-4DEB-BE5B-3DC6F0E5862A}" presName="accent_2" presStyleCnt="0"/>
      <dgm:spPr/>
    </dgm:pt>
    <dgm:pt modelId="{53C01ED0-B780-4EE9-A5B6-E356E10ECD8D}" type="pres">
      <dgm:prSet presAssocID="{C3C0A9C2-E4D7-4DEB-BE5B-3DC6F0E5862A}" presName="accentRepeatNode" presStyleLbl="solidFgAcc1" presStyleIdx="1" presStyleCnt="5"/>
      <dgm:spPr/>
    </dgm:pt>
    <dgm:pt modelId="{484F845A-EE37-43CC-9B9B-785DCAFB4FFC}" type="pres">
      <dgm:prSet presAssocID="{01A1AFDC-F7B7-4CA6-8A7E-102A0A8ECD20}" presName="text_3" presStyleLbl="node1" presStyleIdx="2" presStyleCnt="5">
        <dgm:presLayoutVars>
          <dgm:bulletEnabled val="1"/>
        </dgm:presLayoutVars>
      </dgm:prSet>
      <dgm:spPr/>
    </dgm:pt>
    <dgm:pt modelId="{B659BE1A-AF68-4085-B413-290BA8A19AAB}" type="pres">
      <dgm:prSet presAssocID="{01A1AFDC-F7B7-4CA6-8A7E-102A0A8ECD20}" presName="accent_3" presStyleCnt="0"/>
      <dgm:spPr/>
    </dgm:pt>
    <dgm:pt modelId="{CD9F0468-814D-420E-8BC2-24AD369E5340}" type="pres">
      <dgm:prSet presAssocID="{01A1AFDC-F7B7-4CA6-8A7E-102A0A8ECD20}" presName="accentRepeatNode" presStyleLbl="solidFgAcc1" presStyleIdx="2" presStyleCnt="5"/>
      <dgm:spPr/>
    </dgm:pt>
    <dgm:pt modelId="{8BBBD6FB-B22A-4141-BDFD-320ACD038789}" type="pres">
      <dgm:prSet presAssocID="{5F1236CA-CC57-4FEE-92E2-7023FF94FC3A}" presName="text_4" presStyleLbl="node1" presStyleIdx="3" presStyleCnt="5">
        <dgm:presLayoutVars>
          <dgm:bulletEnabled val="1"/>
        </dgm:presLayoutVars>
      </dgm:prSet>
      <dgm:spPr/>
    </dgm:pt>
    <dgm:pt modelId="{DD14687C-FFC2-47BA-939E-7F5760384368}" type="pres">
      <dgm:prSet presAssocID="{5F1236CA-CC57-4FEE-92E2-7023FF94FC3A}" presName="accent_4" presStyleCnt="0"/>
      <dgm:spPr/>
    </dgm:pt>
    <dgm:pt modelId="{80488C5A-163E-4563-A4AC-6D79FA166614}" type="pres">
      <dgm:prSet presAssocID="{5F1236CA-CC57-4FEE-92E2-7023FF94FC3A}" presName="accentRepeatNode" presStyleLbl="solidFgAcc1" presStyleIdx="3" presStyleCnt="5"/>
      <dgm:spPr/>
    </dgm:pt>
    <dgm:pt modelId="{4CEB1F6E-C272-42F0-A0B9-D6552DCAA305}" type="pres">
      <dgm:prSet presAssocID="{C3AF3661-2D3B-48F0-967C-52CACEE6B04A}" presName="text_5" presStyleLbl="node1" presStyleIdx="4" presStyleCnt="5">
        <dgm:presLayoutVars>
          <dgm:bulletEnabled val="1"/>
        </dgm:presLayoutVars>
      </dgm:prSet>
      <dgm:spPr/>
    </dgm:pt>
    <dgm:pt modelId="{952A70A8-112A-4A70-94C7-6DBE462A2164}" type="pres">
      <dgm:prSet presAssocID="{C3AF3661-2D3B-48F0-967C-52CACEE6B04A}" presName="accent_5" presStyleCnt="0"/>
      <dgm:spPr/>
    </dgm:pt>
    <dgm:pt modelId="{4FC0872B-8892-4A86-A924-B1CEE0F449F3}" type="pres">
      <dgm:prSet presAssocID="{C3AF3661-2D3B-48F0-967C-52CACEE6B04A}" presName="accentRepeatNode" presStyleLbl="solidFgAcc1" presStyleIdx="4" presStyleCnt="5"/>
      <dgm:spPr/>
    </dgm:pt>
  </dgm:ptLst>
  <dgm:cxnLst>
    <dgm:cxn modelId="{3617F201-29AF-447A-BF5C-2709592CC864}" type="presOf" srcId="{022E64ED-2B03-43D0-9801-465C05BA8970}" destId="{F6FE1F24-9EAA-4254-9812-F6D4EAD52AB4}" srcOrd="0" destOrd="0" presId="urn:microsoft.com/office/officeart/2008/layout/VerticalCurvedList"/>
    <dgm:cxn modelId="{72530C16-763F-443F-8A67-4993DD656ABF}" type="presOf" srcId="{C3C0A9C2-E4D7-4DEB-BE5B-3DC6F0E5862A}" destId="{0874F20A-DE88-460C-881C-7F7765BFD884}" srcOrd="0" destOrd="0" presId="urn:microsoft.com/office/officeart/2008/layout/VerticalCurvedList"/>
    <dgm:cxn modelId="{705F1A1C-FE79-41C1-9F37-17B5A8F3D28C}" srcId="{A11751A5-AF21-4552-AFBF-57869629F080}" destId="{022E64ED-2B03-43D0-9801-465C05BA8970}" srcOrd="0" destOrd="0" parTransId="{E195C97F-0F97-427C-AEED-B0BC83A10D0E}" sibTransId="{056398BC-5CDE-457D-B3EF-2ABE07DA29DF}"/>
    <dgm:cxn modelId="{17FB7566-BAB1-406C-8C8C-B35229FE0B28}" srcId="{A11751A5-AF21-4552-AFBF-57869629F080}" destId="{5F1236CA-CC57-4FEE-92E2-7023FF94FC3A}" srcOrd="3" destOrd="0" parTransId="{53F4976B-66D1-48C2-AF47-731C5069D675}" sibTransId="{F41F4C72-B6B5-402A-A970-46051A6E4828}"/>
    <dgm:cxn modelId="{FABDAA66-E94F-4A25-A426-27697B96A344}" type="presOf" srcId="{C3AF3661-2D3B-48F0-967C-52CACEE6B04A}" destId="{4CEB1F6E-C272-42F0-A0B9-D6552DCAA305}" srcOrd="0" destOrd="0" presId="urn:microsoft.com/office/officeart/2008/layout/VerticalCurvedList"/>
    <dgm:cxn modelId="{210E6F4C-08A9-46A1-9137-B6E3E37BB3D3}" srcId="{A11751A5-AF21-4552-AFBF-57869629F080}" destId="{C3C0A9C2-E4D7-4DEB-BE5B-3DC6F0E5862A}" srcOrd="1" destOrd="0" parTransId="{A309D614-4B21-486B-97A0-F8D00A834A58}" sibTransId="{D2AC5DC5-FBEC-4A2C-B2AC-1E178E2E07CE}"/>
    <dgm:cxn modelId="{4E0BF657-F715-415F-ACDD-22BE854539BA}" type="presOf" srcId="{5F1236CA-CC57-4FEE-92E2-7023FF94FC3A}" destId="{8BBBD6FB-B22A-4141-BDFD-320ACD038789}" srcOrd="0" destOrd="0" presId="urn:microsoft.com/office/officeart/2008/layout/VerticalCurvedList"/>
    <dgm:cxn modelId="{45DF995A-E5F5-4A20-8FB6-CF2AD4840011}" srcId="{A11751A5-AF21-4552-AFBF-57869629F080}" destId="{01A1AFDC-F7B7-4CA6-8A7E-102A0A8ECD20}" srcOrd="2" destOrd="0" parTransId="{DE382CDB-BAC7-4AC7-8017-1AA37B95C24E}" sibTransId="{FD32BA47-5F4E-4907-B169-EC1BD5E1D9CB}"/>
    <dgm:cxn modelId="{959B1AAA-86F0-4664-B4B0-B1E983DCE767}" type="presOf" srcId="{01A1AFDC-F7B7-4CA6-8A7E-102A0A8ECD20}" destId="{484F845A-EE37-43CC-9B9B-785DCAFB4FFC}" srcOrd="0" destOrd="0" presId="urn:microsoft.com/office/officeart/2008/layout/VerticalCurvedList"/>
    <dgm:cxn modelId="{D76620B5-2F32-4519-A873-684E32734F25}" type="presOf" srcId="{056398BC-5CDE-457D-B3EF-2ABE07DA29DF}" destId="{D37B8D10-9335-4456-AE39-9D6C2803517F}" srcOrd="0" destOrd="0" presId="urn:microsoft.com/office/officeart/2008/layout/VerticalCurvedList"/>
    <dgm:cxn modelId="{AA84D4B5-743E-45E3-86E5-4BE1927FB4DA}" srcId="{A11751A5-AF21-4552-AFBF-57869629F080}" destId="{C3AF3661-2D3B-48F0-967C-52CACEE6B04A}" srcOrd="4" destOrd="0" parTransId="{E5C3A3B9-7398-41F4-AF5A-7EC93E8802BD}" sibTransId="{6352B941-7F38-47C6-BE76-4B66F978AA69}"/>
    <dgm:cxn modelId="{4CC040FB-A3EE-4656-A2C4-E6C332AB9086}" type="presOf" srcId="{A11751A5-AF21-4552-AFBF-57869629F080}" destId="{68FEC985-CC8B-4AE3-8726-F7369DF66A9D}" srcOrd="0" destOrd="0" presId="urn:microsoft.com/office/officeart/2008/layout/VerticalCurvedList"/>
    <dgm:cxn modelId="{05E5EA60-CC29-4721-A060-9F768B6E700F}" type="presParOf" srcId="{68FEC985-CC8B-4AE3-8726-F7369DF66A9D}" destId="{AA51AD32-F12E-4FF9-BCB9-97DD83AC0C9A}" srcOrd="0" destOrd="0" presId="urn:microsoft.com/office/officeart/2008/layout/VerticalCurvedList"/>
    <dgm:cxn modelId="{03DB197A-4CF6-41C1-9459-FA9A3D72E2FE}" type="presParOf" srcId="{AA51AD32-F12E-4FF9-BCB9-97DD83AC0C9A}" destId="{30E1D795-2762-41EA-AB38-AEE1518C25EE}" srcOrd="0" destOrd="0" presId="urn:microsoft.com/office/officeart/2008/layout/VerticalCurvedList"/>
    <dgm:cxn modelId="{B7E37084-6B03-499C-BF96-6229BD86EF33}" type="presParOf" srcId="{30E1D795-2762-41EA-AB38-AEE1518C25EE}" destId="{73004E14-29EA-4D34-B56A-51FC3E938427}" srcOrd="0" destOrd="0" presId="urn:microsoft.com/office/officeart/2008/layout/VerticalCurvedList"/>
    <dgm:cxn modelId="{C1F72EE2-3FAF-479D-AD37-5EC3DED46550}" type="presParOf" srcId="{30E1D795-2762-41EA-AB38-AEE1518C25EE}" destId="{D37B8D10-9335-4456-AE39-9D6C2803517F}" srcOrd="1" destOrd="0" presId="urn:microsoft.com/office/officeart/2008/layout/VerticalCurvedList"/>
    <dgm:cxn modelId="{684373B0-E17D-4DA6-BAD5-4EDD391991B8}" type="presParOf" srcId="{30E1D795-2762-41EA-AB38-AEE1518C25EE}" destId="{A6D9D17F-824E-44D4-8D69-B3CB28061161}" srcOrd="2" destOrd="0" presId="urn:microsoft.com/office/officeart/2008/layout/VerticalCurvedList"/>
    <dgm:cxn modelId="{8ABCA43C-89A9-413F-A855-D8308018C5EA}" type="presParOf" srcId="{30E1D795-2762-41EA-AB38-AEE1518C25EE}" destId="{F375E2E6-8C46-417E-A5F2-0E172923B0BE}" srcOrd="3" destOrd="0" presId="urn:microsoft.com/office/officeart/2008/layout/VerticalCurvedList"/>
    <dgm:cxn modelId="{2542FAEE-313A-47EA-A650-861B2A43806C}" type="presParOf" srcId="{AA51AD32-F12E-4FF9-BCB9-97DD83AC0C9A}" destId="{F6FE1F24-9EAA-4254-9812-F6D4EAD52AB4}" srcOrd="1" destOrd="0" presId="urn:microsoft.com/office/officeart/2008/layout/VerticalCurvedList"/>
    <dgm:cxn modelId="{4B1A577E-A9DC-45A7-9216-B8BC3C26B321}" type="presParOf" srcId="{AA51AD32-F12E-4FF9-BCB9-97DD83AC0C9A}" destId="{2937C88F-33F4-4EE3-BDB0-653E1787BA06}" srcOrd="2" destOrd="0" presId="urn:microsoft.com/office/officeart/2008/layout/VerticalCurvedList"/>
    <dgm:cxn modelId="{E9B2B1D0-6F94-4E26-B883-B96776DB219A}" type="presParOf" srcId="{2937C88F-33F4-4EE3-BDB0-653E1787BA06}" destId="{E60331A7-7C32-4220-8890-851662002C70}" srcOrd="0" destOrd="0" presId="urn:microsoft.com/office/officeart/2008/layout/VerticalCurvedList"/>
    <dgm:cxn modelId="{424B3F67-ADA0-4FD1-A16B-58483016F953}" type="presParOf" srcId="{AA51AD32-F12E-4FF9-BCB9-97DD83AC0C9A}" destId="{0874F20A-DE88-460C-881C-7F7765BFD884}" srcOrd="3" destOrd="0" presId="urn:microsoft.com/office/officeart/2008/layout/VerticalCurvedList"/>
    <dgm:cxn modelId="{46CE65C9-B236-45EF-A6B1-4BBFC9D19B42}" type="presParOf" srcId="{AA51AD32-F12E-4FF9-BCB9-97DD83AC0C9A}" destId="{CEF52D25-A010-480F-A2A3-BAFB0689E09E}" srcOrd="4" destOrd="0" presId="urn:microsoft.com/office/officeart/2008/layout/VerticalCurvedList"/>
    <dgm:cxn modelId="{9D412F55-89B0-464D-9896-93F178EB899A}" type="presParOf" srcId="{CEF52D25-A010-480F-A2A3-BAFB0689E09E}" destId="{53C01ED0-B780-4EE9-A5B6-E356E10ECD8D}" srcOrd="0" destOrd="0" presId="urn:microsoft.com/office/officeart/2008/layout/VerticalCurvedList"/>
    <dgm:cxn modelId="{9DC76A2F-7575-42DC-8F63-398A05E9E2FD}" type="presParOf" srcId="{AA51AD32-F12E-4FF9-BCB9-97DD83AC0C9A}" destId="{484F845A-EE37-43CC-9B9B-785DCAFB4FFC}" srcOrd="5" destOrd="0" presId="urn:microsoft.com/office/officeart/2008/layout/VerticalCurvedList"/>
    <dgm:cxn modelId="{4C458C10-488B-471B-95A7-6FA44E33C9E3}" type="presParOf" srcId="{AA51AD32-F12E-4FF9-BCB9-97DD83AC0C9A}" destId="{B659BE1A-AF68-4085-B413-290BA8A19AAB}" srcOrd="6" destOrd="0" presId="urn:microsoft.com/office/officeart/2008/layout/VerticalCurvedList"/>
    <dgm:cxn modelId="{5BE886E1-5830-4BAC-B3E3-43830A26AA5C}" type="presParOf" srcId="{B659BE1A-AF68-4085-B413-290BA8A19AAB}" destId="{CD9F0468-814D-420E-8BC2-24AD369E5340}" srcOrd="0" destOrd="0" presId="urn:microsoft.com/office/officeart/2008/layout/VerticalCurvedList"/>
    <dgm:cxn modelId="{82190096-DFC9-42C5-9A7A-CB5EB3FCC39C}" type="presParOf" srcId="{AA51AD32-F12E-4FF9-BCB9-97DD83AC0C9A}" destId="{8BBBD6FB-B22A-4141-BDFD-320ACD038789}" srcOrd="7" destOrd="0" presId="urn:microsoft.com/office/officeart/2008/layout/VerticalCurvedList"/>
    <dgm:cxn modelId="{47D4B358-18DB-48AF-8880-A83E3996832E}" type="presParOf" srcId="{AA51AD32-F12E-4FF9-BCB9-97DD83AC0C9A}" destId="{DD14687C-FFC2-47BA-939E-7F5760384368}" srcOrd="8" destOrd="0" presId="urn:microsoft.com/office/officeart/2008/layout/VerticalCurvedList"/>
    <dgm:cxn modelId="{AA92BEE6-22BF-4E3A-BCD0-FA76F707F495}" type="presParOf" srcId="{DD14687C-FFC2-47BA-939E-7F5760384368}" destId="{80488C5A-163E-4563-A4AC-6D79FA166614}" srcOrd="0" destOrd="0" presId="urn:microsoft.com/office/officeart/2008/layout/VerticalCurvedList"/>
    <dgm:cxn modelId="{F5E60B3D-82A2-44D3-A01D-95BE26B9770D}" type="presParOf" srcId="{AA51AD32-F12E-4FF9-BCB9-97DD83AC0C9A}" destId="{4CEB1F6E-C272-42F0-A0B9-D6552DCAA305}" srcOrd="9" destOrd="0" presId="urn:microsoft.com/office/officeart/2008/layout/VerticalCurvedList"/>
    <dgm:cxn modelId="{611A871B-48D4-4A28-B90B-ED4059A80BF6}" type="presParOf" srcId="{AA51AD32-F12E-4FF9-BCB9-97DD83AC0C9A}" destId="{952A70A8-112A-4A70-94C7-6DBE462A2164}" srcOrd="10" destOrd="0" presId="urn:microsoft.com/office/officeart/2008/layout/VerticalCurvedList"/>
    <dgm:cxn modelId="{E0615550-6DBE-4467-8B27-69A3C24C4177}" type="presParOf" srcId="{952A70A8-112A-4A70-94C7-6DBE462A2164}" destId="{4FC0872B-8892-4A86-A924-B1CEE0F449F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4.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Управлінські процеси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FBAB2308-B390-4365-A2E3-B2D8AA7C796F}" type="presOf" srcId="{2FF22A93-153E-4888-BCB6-51A8F6D58828}" destId="{0DA443A1-3235-48F5-BD68-B70663BD8FAB}" srcOrd="1" destOrd="0" presId="urn:microsoft.com/office/officeart/2005/8/layout/vList4"/>
    <dgm:cxn modelId="{E85B5412-E3DC-4196-AE32-D5C89AE01DE8}" type="presOf" srcId="{2FF22A93-153E-4888-BCB6-51A8F6D58828}" destId="{72A6D4E7-B8D8-466C-A8D4-DA4483B4D433}" srcOrd="0" destOrd="0" presId="urn:microsoft.com/office/officeart/2005/8/layout/vList4"/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55A5BF6B-3F3A-4298-8358-76829322A6C0}" type="presOf" srcId="{3B217433-97F1-4EE5-BAE1-85EBBFE1D788}" destId="{938C0AAE-7590-438E-B129-A6AF2FE8F4EF}" srcOrd="0" destOrd="0" presId="urn:microsoft.com/office/officeart/2005/8/layout/vList4"/>
    <dgm:cxn modelId="{6A8C82D1-C15A-4220-9C69-402A9D6204ED}" type="presParOf" srcId="{938C0AAE-7590-438E-B129-A6AF2FE8F4EF}" destId="{C4B29C3C-560F-4BAB-98BE-ED98DF5C2B48}" srcOrd="0" destOrd="0" presId="urn:microsoft.com/office/officeart/2005/8/layout/vList4"/>
    <dgm:cxn modelId="{E61AF223-7E3E-409F-A13D-74F59DE25AC2}" type="presParOf" srcId="{C4B29C3C-560F-4BAB-98BE-ED98DF5C2B48}" destId="{72A6D4E7-B8D8-466C-A8D4-DA4483B4D433}" srcOrd="0" destOrd="0" presId="urn:microsoft.com/office/officeart/2005/8/layout/vList4"/>
    <dgm:cxn modelId="{98C8F24F-F429-4F8A-90B9-553B88290CF2}" type="presParOf" srcId="{C4B29C3C-560F-4BAB-98BE-ED98DF5C2B48}" destId="{12E27698-98E3-4D90-979B-DC9EB7FBCA8C}" srcOrd="1" destOrd="0" presId="urn:microsoft.com/office/officeart/2005/8/layout/vList4"/>
    <dgm:cxn modelId="{0F2941FD-972A-4467-9AE9-A6CEEFF459AA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4.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Управлінські процеси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639D4B7B-2B6C-47D8-BAD8-54CA773B22C8}" type="presOf" srcId="{2FF22A93-153E-4888-BCB6-51A8F6D58828}" destId="{72A6D4E7-B8D8-466C-A8D4-DA4483B4D433}" srcOrd="0" destOrd="0" presId="urn:microsoft.com/office/officeart/2005/8/layout/vList4"/>
    <dgm:cxn modelId="{6CEF1C9D-1FC2-4944-8DC2-6C370C20D0AF}" type="presOf" srcId="{2FF22A93-153E-4888-BCB6-51A8F6D58828}" destId="{0DA443A1-3235-48F5-BD68-B70663BD8FAB}" srcOrd="1" destOrd="0" presId="urn:microsoft.com/office/officeart/2005/8/layout/vList4"/>
    <dgm:cxn modelId="{685065EF-204C-4F24-A52B-3A089EF1E429}" type="presOf" srcId="{3B217433-97F1-4EE5-BAE1-85EBBFE1D788}" destId="{938C0AAE-7590-438E-B129-A6AF2FE8F4EF}" srcOrd="0" destOrd="0" presId="urn:microsoft.com/office/officeart/2005/8/layout/vList4"/>
    <dgm:cxn modelId="{1EA4BEE2-898E-4A21-8C31-1B4F4723F3A7}" type="presParOf" srcId="{938C0AAE-7590-438E-B129-A6AF2FE8F4EF}" destId="{C4B29C3C-560F-4BAB-98BE-ED98DF5C2B48}" srcOrd="0" destOrd="0" presId="urn:microsoft.com/office/officeart/2005/8/layout/vList4"/>
    <dgm:cxn modelId="{AED8FEEC-6E2B-47B4-9E02-934558DFBD38}" type="presParOf" srcId="{C4B29C3C-560F-4BAB-98BE-ED98DF5C2B48}" destId="{72A6D4E7-B8D8-466C-A8D4-DA4483B4D433}" srcOrd="0" destOrd="0" presId="urn:microsoft.com/office/officeart/2005/8/layout/vList4"/>
    <dgm:cxn modelId="{A12D384D-3007-454E-B485-30DA865B9654}" type="presParOf" srcId="{C4B29C3C-560F-4BAB-98BE-ED98DF5C2B48}" destId="{12E27698-98E3-4D90-979B-DC9EB7FBCA8C}" srcOrd="1" destOrd="0" presId="urn:microsoft.com/office/officeart/2005/8/layout/vList4"/>
    <dgm:cxn modelId="{959E8161-6A05-48A1-9096-FD1B74635C89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4.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Управлінські процеси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B1971568-A6A5-4E8B-B7AF-0F6D70DB66B1}" type="presOf" srcId="{3B217433-97F1-4EE5-BAE1-85EBBFE1D788}" destId="{938C0AAE-7590-438E-B129-A6AF2FE8F4EF}" srcOrd="0" destOrd="0" presId="urn:microsoft.com/office/officeart/2005/8/layout/vList4"/>
    <dgm:cxn modelId="{F93BE86C-9E7B-4354-8B38-4E7D7B1D59BB}" type="presOf" srcId="{2FF22A93-153E-4888-BCB6-51A8F6D58828}" destId="{72A6D4E7-B8D8-466C-A8D4-DA4483B4D433}" srcOrd="0" destOrd="0" presId="urn:microsoft.com/office/officeart/2005/8/layout/vList4"/>
    <dgm:cxn modelId="{78800FCC-3AD0-4199-8637-0E4D508427C0}" type="presOf" srcId="{2FF22A93-153E-4888-BCB6-51A8F6D58828}" destId="{0DA443A1-3235-48F5-BD68-B70663BD8FAB}" srcOrd="1" destOrd="0" presId="urn:microsoft.com/office/officeart/2005/8/layout/vList4"/>
    <dgm:cxn modelId="{BC4B7A5A-B96F-428E-8031-BCF2F988C419}" type="presParOf" srcId="{938C0AAE-7590-438E-B129-A6AF2FE8F4EF}" destId="{C4B29C3C-560F-4BAB-98BE-ED98DF5C2B48}" srcOrd="0" destOrd="0" presId="urn:microsoft.com/office/officeart/2005/8/layout/vList4"/>
    <dgm:cxn modelId="{E83713F6-537B-4D34-938C-2903D38335AA}" type="presParOf" srcId="{C4B29C3C-560F-4BAB-98BE-ED98DF5C2B48}" destId="{72A6D4E7-B8D8-466C-A8D4-DA4483B4D433}" srcOrd="0" destOrd="0" presId="urn:microsoft.com/office/officeart/2005/8/layout/vList4"/>
    <dgm:cxn modelId="{3E4AADF7-6BCB-4725-94C8-10FA70D5EB79}" type="presParOf" srcId="{C4B29C3C-560F-4BAB-98BE-ED98DF5C2B48}" destId="{12E27698-98E3-4D90-979B-DC9EB7FBCA8C}" srcOrd="1" destOrd="0" presId="urn:microsoft.com/office/officeart/2005/8/layout/vList4"/>
    <dgm:cxn modelId="{B20262C1-323A-4DB7-A529-5E2ED5D8E95D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0B809882-B9ED-4DE6-86EB-0C02D652344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aa-ET"/>
        </a:p>
      </dgm:t>
    </dgm:pt>
    <dgm:pt modelId="{C586450D-606C-42C0-893A-FB2F3E9CBB39}">
      <dgm:prSet phldrT="[Текст]" custT="1"/>
      <dgm:spPr/>
      <dgm:t>
        <a:bodyPr/>
        <a:lstStyle/>
        <a:p>
          <a:r>
            <a:rPr lang="uk-UA" sz="1100" b="1" dirty="0">
              <a:latin typeface="Consolas" panose="020B0609020204030204" pitchFamily="49" charset="0"/>
            </a:rPr>
            <a:t>Перегляд стратегії розвитку закладу із залученням представників засновника, учнів, працівників закладу, батьків та громадськості</a:t>
          </a:r>
          <a:endParaRPr lang="aa-ET" sz="1100" b="1" dirty="0">
            <a:latin typeface="Consolas" panose="020B0609020204030204" pitchFamily="49" charset="0"/>
          </a:endParaRPr>
        </a:p>
      </dgm:t>
    </dgm:pt>
    <dgm:pt modelId="{20D12552-B98F-4970-A63C-943B1D0520BF}" type="parTrans" cxnId="{8569C8C8-5B84-4E26-A7C9-80B7991740E4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157EF648-8DFF-46BC-A167-DE576F6E81E2}" type="sibTrans" cxnId="{8569C8C8-5B84-4E26-A7C9-80B7991740E4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4413DE08-9A9F-42A1-A6FB-4D72F24B96D2}">
      <dgm:prSet phldrT="[Текст]" custT="1"/>
      <dgm:spPr/>
      <dgm:t>
        <a:bodyPr/>
        <a:lstStyle/>
        <a:p>
          <a:r>
            <a:rPr lang="uk-UA" sz="1300" b="1" dirty="0">
              <a:latin typeface="Consolas" panose="020B0609020204030204" pitchFamily="49" charset="0"/>
            </a:rPr>
            <a:t>Розпочато перехід на електронний документообіг у гімназії</a:t>
          </a:r>
          <a:endParaRPr lang="aa-ET" sz="1300" b="1" dirty="0">
            <a:latin typeface="Consolas" panose="020B0609020204030204" pitchFamily="49" charset="0"/>
          </a:endParaRPr>
        </a:p>
      </dgm:t>
    </dgm:pt>
    <dgm:pt modelId="{5411A9E0-582B-46F5-BD02-B07C7E43D656}" type="parTrans" cxnId="{A7B4E291-6590-4311-9443-37762A55756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C39CC4D-282E-4CF2-8110-B67526EC3991}" type="sibTrans" cxnId="{A7B4E291-6590-4311-9443-37762A55756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88738D8-2774-44C2-985F-C15C3B11B008}">
      <dgm:prSet phldrT="[Текст]" custT="1"/>
      <dgm:spPr/>
      <dgm:t>
        <a:bodyPr/>
        <a:lstStyle/>
        <a:p>
          <a:r>
            <a:rPr lang="uk-UA" sz="1400" b="1" dirty="0">
              <a:latin typeface="Consolas" panose="020B0609020204030204" pitchFamily="49" charset="0"/>
            </a:rPr>
            <a:t>Продовження перетворення бібліотеки в інформаційно-ресурсний центр гімназії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BEA501DC-E5F5-433A-A4F5-8A59658B78E8}" type="parTrans" cxnId="{868B56A4-596F-4A74-855A-43A62C5E7200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1EBD0E5-3BE4-4BE9-BA8C-A6A60915A0B7}" type="sibTrans" cxnId="{868B56A4-596F-4A74-855A-43A62C5E7200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33829926-079A-4615-AB03-AED045E54686}">
      <dgm:prSet custT="1"/>
      <dgm:spPr/>
      <dgm:t>
        <a:bodyPr/>
        <a:lstStyle/>
        <a:p>
          <a:r>
            <a:rPr lang="uk-UA" sz="1400" b="1" dirty="0">
              <a:latin typeface="Consolas" panose="020B0609020204030204" pitchFamily="49" charset="0"/>
            </a:rPr>
            <a:t>Сприяти залученню більшої кількості педагогів до розробки документів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83376A7E-0A42-4367-AEDF-9586EEBE494D}" type="parTrans" cxnId="{32B8FDB4-2BC5-4116-A072-6CAEB2FF3DE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1FD7A87B-A024-4689-A519-1816A51D6F6B}" type="sibTrans" cxnId="{32B8FDB4-2BC5-4116-A072-6CAEB2FF3DE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4975651-0899-466F-BA3B-A4ACB35288AF}">
      <dgm:prSet custT="1"/>
      <dgm:spPr/>
      <dgm:t>
        <a:bodyPr/>
        <a:lstStyle/>
        <a:p>
          <a:r>
            <a:rPr lang="uk-UA" sz="1400" b="1" dirty="0">
              <a:latin typeface="Consolas" panose="020B0609020204030204" pitchFamily="49" charset="0"/>
            </a:rPr>
            <a:t>Удосконалити ефективність планування діяльності гімназії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7DC7B976-FA36-4CD5-90FC-2BDAECEF70EF}" type="parTrans" cxnId="{B0D10605-F385-44C6-92EA-E92E41A89BD8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E5FD19A-FF85-4B19-8EA1-5D87BC95E4F5}" type="sibTrans" cxnId="{B0D10605-F385-44C6-92EA-E92E41A89BD8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1BDDC78-87B0-417D-945F-49D0B79F3C32}">
      <dgm:prSet custT="1"/>
      <dgm:spPr/>
      <dgm:t>
        <a:bodyPr/>
        <a:lstStyle/>
        <a:p>
          <a:r>
            <a:rPr lang="uk-UA" sz="1600" b="1" dirty="0">
              <a:latin typeface="Consolas" panose="020B0609020204030204" pitchFamily="49" charset="0"/>
            </a:rPr>
            <a:t>Удосконалити ефективність роботи педагогічної ради</a:t>
          </a:r>
          <a:endParaRPr lang="aa-ET" sz="1600" b="1" dirty="0">
            <a:latin typeface="Consolas" panose="020B0609020204030204" pitchFamily="49" charset="0"/>
          </a:endParaRPr>
        </a:p>
      </dgm:t>
    </dgm:pt>
    <dgm:pt modelId="{5C46B9FF-0E54-4088-8D80-EC5578B65098}" type="parTrans" cxnId="{C3126D98-5EDD-4D8B-9E24-D3521028521E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DF6EABE2-A465-4DD8-8F83-1B481B68137A}" type="sibTrans" cxnId="{C3126D98-5EDD-4D8B-9E24-D3521028521E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AB969545-1A2E-490B-940D-3FF93647939C}" type="pres">
      <dgm:prSet presAssocID="{0B809882-B9ED-4DE6-86EB-0C02D652344D}" presName="diagram" presStyleCnt="0">
        <dgm:presLayoutVars>
          <dgm:dir/>
          <dgm:resizeHandles val="exact"/>
        </dgm:presLayoutVars>
      </dgm:prSet>
      <dgm:spPr/>
    </dgm:pt>
    <dgm:pt modelId="{B06F2307-F224-4B00-BED5-1E2746787446}" type="pres">
      <dgm:prSet presAssocID="{C586450D-606C-42C0-893A-FB2F3E9CBB39}" presName="node" presStyleLbl="node1" presStyleIdx="0" presStyleCnt="6">
        <dgm:presLayoutVars>
          <dgm:bulletEnabled val="1"/>
        </dgm:presLayoutVars>
      </dgm:prSet>
      <dgm:spPr/>
    </dgm:pt>
    <dgm:pt modelId="{4A4E9DB0-83C9-4187-A7F6-E2ED6BB28BE0}" type="pres">
      <dgm:prSet presAssocID="{157EF648-8DFF-46BC-A167-DE576F6E81E2}" presName="sibTrans" presStyleCnt="0"/>
      <dgm:spPr/>
    </dgm:pt>
    <dgm:pt modelId="{3BA9CD41-D126-4549-9549-70892B375812}" type="pres">
      <dgm:prSet presAssocID="{4413DE08-9A9F-42A1-A6FB-4D72F24B96D2}" presName="node" presStyleLbl="node1" presStyleIdx="1" presStyleCnt="6">
        <dgm:presLayoutVars>
          <dgm:bulletEnabled val="1"/>
        </dgm:presLayoutVars>
      </dgm:prSet>
      <dgm:spPr/>
    </dgm:pt>
    <dgm:pt modelId="{1C32160C-93AE-4F6E-8ADA-7A06CA54D318}" type="pres">
      <dgm:prSet presAssocID="{0C39CC4D-282E-4CF2-8110-B67526EC3991}" presName="sibTrans" presStyleCnt="0"/>
      <dgm:spPr/>
    </dgm:pt>
    <dgm:pt modelId="{795FAA85-E6D1-4B1E-8CC9-DA8173A9EF1E}" type="pres">
      <dgm:prSet presAssocID="{588738D8-2774-44C2-985F-C15C3B11B008}" presName="node" presStyleLbl="node1" presStyleIdx="2" presStyleCnt="6">
        <dgm:presLayoutVars>
          <dgm:bulletEnabled val="1"/>
        </dgm:presLayoutVars>
      </dgm:prSet>
      <dgm:spPr/>
    </dgm:pt>
    <dgm:pt modelId="{9572150A-83B2-4D44-8C3C-50A67CCB4913}" type="pres">
      <dgm:prSet presAssocID="{51EBD0E5-3BE4-4BE9-BA8C-A6A60915A0B7}" presName="sibTrans" presStyleCnt="0"/>
      <dgm:spPr/>
    </dgm:pt>
    <dgm:pt modelId="{3E2D223E-B0D6-473D-BF17-3EEAD98DD715}" type="pres">
      <dgm:prSet presAssocID="{33829926-079A-4615-AB03-AED045E54686}" presName="node" presStyleLbl="node1" presStyleIdx="3" presStyleCnt="6">
        <dgm:presLayoutVars>
          <dgm:bulletEnabled val="1"/>
        </dgm:presLayoutVars>
      </dgm:prSet>
      <dgm:spPr/>
    </dgm:pt>
    <dgm:pt modelId="{36DBEBDE-882F-4346-8F4E-FD63FC571BFF}" type="pres">
      <dgm:prSet presAssocID="{1FD7A87B-A024-4689-A519-1816A51D6F6B}" presName="sibTrans" presStyleCnt="0"/>
      <dgm:spPr/>
    </dgm:pt>
    <dgm:pt modelId="{A65611F7-6A19-4D8A-ACCF-FDA2875E85A8}" type="pres">
      <dgm:prSet presAssocID="{01BDDC78-87B0-417D-945F-49D0B79F3C32}" presName="node" presStyleLbl="node1" presStyleIdx="4" presStyleCnt="6">
        <dgm:presLayoutVars>
          <dgm:bulletEnabled val="1"/>
        </dgm:presLayoutVars>
      </dgm:prSet>
      <dgm:spPr/>
    </dgm:pt>
    <dgm:pt modelId="{C07344EE-E24B-4BE9-8D20-782BB66A4629}" type="pres">
      <dgm:prSet presAssocID="{DF6EABE2-A465-4DD8-8F83-1B481B68137A}" presName="sibTrans" presStyleCnt="0"/>
      <dgm:spPr/>
    </dgm:pt>
    <dgm:pt modelId="{13215965-B2B3-4840-B96E-9256085A8083}" type="pres">
      <dgm:prSet presAssocID="{54975651-0899-466F-BA3B-A4ACB35288AF}" presName="node" presStyleLbl="node1" presStyleIdx="5" presStyleCnt="6">
        <dgm:presLayoutVars>
          <dgm:bulletEnabled val="1"/>
        </dgm:presLayoutVars>
      </dgm:prSet>
      <dgm:spPr/>
    </dgm:pt>
  </dgm:ptLst>
  <dgm:cxnLst>
    <dgm:cxn modelId="{B0D10605-F385-44C6-92EA-E92E41A89BD8}" srcId="{0B809882-B9ED-4DE6-86EB-0C02D652344D}" destId="{54975651-0899-466F-BA3B-A4ACB35288AF}" srcOrd="5" destOrd="0" parTransId="{7DC7B976-FA36-4CD5-90FC-2BDAECEF70EF}" sibTransId="{0E5FD19A-FF85-4B19-8EA1-5D87BC95E4F5}"/>
    <dgm:cxn modelId="{94B2851B-304A-42E0-B34E-6C1C4DE5FD92}" type="presOf" srcId="{33829926-079A-4615-AB03-AED045E54686}" destId="{3E2D223E-B0D6-473D-BF17-3EEAD98DD715}" srcOrd="0" destOrd="0" presId="urn:microsoft.com/office/officeart/2005/8/layout/default"/>
    <dgm:cxn modelId="{37FBBF7C-FF3E-441B-8BB1-0144E5FCA8C5}" type="presOf" srcId="{54975651-0899-466F-BA3B-A4ACB35288AF}" destId="{13215965-B2B3-4840-B96E-9256085A8083}" srcOrd="0" destOrd="0" presId="urn:microsoft.com/office/officeart/2005/8/layout/default"/>
    <dgm:cxn modelId="{8C0A5C89-259D-4CD3-8AB2-444D6E43EB39}" type="presOf" srcId="{588738D8-2774-44C2-985F-C15C3B11B008}" destId="{795FAA85-E6D1-4B1E-8CC9-DA8173A9EF1E}" srcOrd="0" destOrd="0" presId="urn:microsoft.com/office/officeart/2005/8/layout/default"/>
    <dgm:cxn modelId="{A7B4E291-6590-4311-9443-37762A55756F}" srcId="{0B809882-B9ED-4DE6-86EB-0C02D652344D}" destId="{4413DE08-9A9F-42A1-A6FB-4D72F24B96D2}" srcOrd="1" destOrd="0" parTransId="{5411A9E0-582B-46F5-BD02-B07C7E43D656}" sibTransId="{0C39CC4D-282E-4CF2-8110-B67526EC3991}"/>
    <dgm:cxn modelId="{C3126D98-5EDD-4D8B-9E24-D3521028521E}" srcId="{0B809882-B9ED-4DE6-86EB-0C02D652344D}" destId="{01BDDC78-87B0-417D-945F-49D0B79F3C32}" srcOrd="4" destOrd="0" parTransId="{5C46B9FF-0E54-4088-8D80-EC5578B65098}" sibTransId="{DF6EABE2-A465-4DD8-8F83-1B481B68137A}"/>
    <dgm:cxn modelId="{DB48489C-1FF9-40D3-B45F-F6EEE68F39DB}" type="presOf" srcId="{01BDDC78-87B0-417D-945F-49D0B79F3C32}" destId="{A65611F7-6A19-4D8A-ACCF-FDA2875E85A8}" srcOrd="0" destOrd="0" presId="urn:microsoft.com/office/officeart/2005/8/layout/default"/>
    <dgm:cxn modelId="{868B56A4-596F-4A74-855A-43A62C5E7200}" srcId="{0B809882-B9ED-4DE6-86EB-0C02D652344D}" destId="{588738D8-2774-44C2-985F-C15C3B11B008}" srcOrd="2" destOrd="0" parTransId="{BEA501DC-E5F5-433A-A4F5-8A59658B78E8}" sibTransId="{51EBD0E5-3BE4-4BE9-BA8C-A6A60915A0B7}"/>
    <dgm:cxn modelId="{32B8FDB4-2BC5-4116-A072-6CAEB2FF3DEF}" srcId="{0B809882-B9ED-4DE6-86EB-0C02D652344D}" destId="{33829926-079A-4615-AB03-AED045E54686}" srcOrd="3" destOrd="0" parTransId="{83376A7E-0A42-4367-AEDF-9586EEBE494D}" sibTransId="{1FD7A87B-A024-4689-A519-1816A51D6F6B}"/>
    <dgm:cxn modelId="{8569C8C8-5B84-4E26-A7C9-80B7991740E4}" srcId="{0B809882-B9ED-4DE6-86EB-0C02D652344D}" destId="{C586450D-606C-42C0-893A-FB2F3E9CBB39}" srcOrd="0" destOrd="0" parTransId="{20D12552-B98F-4970-A63C-943B1D0520BF}" sibTransId="{157EF648-8DFF-46BC-A167-DE576F6E81E2}"/>
    <dgm:cxn modelId="{4691D1EB-1B17-4801-9489-64A3A001F586}" type="presOf" srcId="{0B809882-B9ED-4DE6-86EB-0C02D652344D}" destId="{AB969545-1A2E-490B-940D-3FF93647939C}" srcOrd="0" destOrd="0" presId="urn:microsoft.com/office/officeart/2005/8/layout/default"/>
    <dgm:cxn modelId="{A968A1F5-7872-441B-A54E-84D4B0266BB4}" type="presOf" srcId="{C586450D-606C-42C0-893A-FB2F3E9CBB39}" destId="{B06F2307-F224-4B00-BED5-1E2746787446}" srcOrd="0" destOrd="0" presId="urn:microsoft.com/office/officeart/2005/8/layout/default"/>
    <dgm:cxn modelId="{1B7A3CFD-A905-41E7-BF0C-423755FEC5BD}" type="presOf" srcId="{4413DE08-9A9F-42A1-A6FB-4D72F24B96D2}" destId="{3BA9CD41-D126-4549-9549-70892B375812}" srcOrd="0" destOrd="0" presId="urn:microsoft.com/office/officeart/2005/8/layout/default"/>
    <dgm:cxn modelId="{1B22FDE0-CD9F-41A3-92D6-DCD6A5B4B420}" type="presParOf" srcId="{AB969545-1A2E-490B-940D-3FF93647939C}" destId="{B06F2307-F224-4B00-BED5-1E2746787446}" srcOrd="0" destOrd="0" presId="urn:microsoft.com/office/officeart/2005/8/layout/default"/>
    <dgm:cxn modelId="{EC58F8C4-2C72-43B0-BC3B-76AF25696824}" type="presParOf" srcId="{AB969545-1A2E-490B-940D-3FF93647939C}" destId="{4A4E9DB0-83C9-4187-A7F6-E2ED6BB28BE0}" srcOrd="1" destOrd="0" presId="urn:microsoft.com/office/officeart/2005/8/layout/default"/>
    <dgm:cxn modelId="{50655C0D-1A3A-45D5-9C94-073D9B0BD08D}" type="presParOf" srcId="{AB969545-1A2E-490B-940D-3FF93647939C}" destId="{3BA9CD41-D126-4549-9549-70892B375812}" srcOrd="2" destOrd="0" presId="urn:microsoft.com/office/officeart/2005/8/layout/default"/>
    <dgm:cxn modelId="{4E79F9ED-427B-4A9D-A93B-0D6EDA3F7478}" type="presParOf" srcId="{AB969545-1A2E-490B-940D-3FF93647939C}" destId="{1C32160C-93AE-4F6E-8ADA-7A06CA54D318}" srcOrd="3" destOrd="0" presId="urn:microsoft.com/office/officeart/2005/8/layout/default"/>
    <dgm:cxn modelId="{CED4A44D-390B-4F6F-B56A-23512B5865D2}" type="presParOf" srcId="{AB969545-1A2E-490B-940D-3FF93647939C}" destId="{795FAA85-E6D1-4B1E-8CC9-DA8173A9EF1E}" srcOrd="4" destOrd="0" presId="urn:microsoft.com/office/officeart/2005/8/layout/default"/>
    <dgm:cxn modelId="{86A78FA5-6315-4F0E-B1AE-5D900738FA01}" type="presParOf" srcId="{AB969545-1A2E-490B-940D-3FF93647939C}" destId="{9572150A-83B2-4D44-8C3C-50A67CCB4913}" srcOrd="5" destOrd="0" presId="urn:microsoft.com/office/officeart/2005/8/layout/default"/>
    <dgm:cxn modelId="{7DE21F0D-029E-46E2-A451-A41033BF82FA}" type="presParOf" srcId="{AB969545-1A2E-490B-940D-3FF93647939C}" destId="{3E2D223E-B0D6-473D-BF17-3EEAD98DD715}" srcOrd="6" destOrd="0" presId="urn:microsoft.com/office/officeart/2005/8/layout/default"/>
    <dgm:cxn modelId="{7743A025-6452-485F-801C-D8F5F6E9F45D}" type="presParOf" srcId="{AB969545-1A2E-490B-940D-3FF93647939C}" destId="{36DBEBDE-882F-4346-8F4E-FD63FC571BFF}" srcOrd="7" destOrd="0" presId="urn:microsoft.com/office/officeart/2005/8/layout/default"/>
    <dgm:cxn modelId="{03829297-FC82-487E-934A-254B8AD82A95}" type="presParOf" srcId="{AB969545-1A2E-490B-940D-3FF93647939C}" destId="{A65611F7-6A19-4D8A-ACCF-FDA2875E85A8}" srcOrd="8" destOrd="0" presId="urn:microsoft.com/office/officeart/2005/8/layout/default"/>
    <dgm:cxn modelId="{40B0B6A1-6D61-4216-AA23-D779C68FEE2C}" type="presParOf" srcId="{AB969545-1A2E-490B-940D-3FF93647939C}" destId="{C07344EE-E24B-4BE9-8D20-782BB66A4629}" srcOrd="9" destOrd="0" presId="urn:microsoft.com/office/officeart/2005/8/layout/default"/>
    <dgm:cxn modelId="{319A0BD3-376B-4C15-BB04-81400C41E2B0}" type="presParOf" srcId="{AB969545-1A2E-490B-940D-3FF93647939C}" destId="{13215965-B2B3-4840-B96E-9256085A8083}" srcOrd="10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4.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Управлінські процеси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F1248150-217B-4E31-9BE0-44CAC5DD5088}" type="presOf" srcId="{3B217433-97F1-4EE5-BAE1-85EBBFE1D788}" destId="{938C0AAE-7590-438E-B129-A6AF2FE8F4EF}" srcOrd="0" destOrd="0" presId="urn:microsoft.com/office/officeart/2005/8/layout/vList4"/>
    <dgm:cxn modelId="{0B984B84-8C48-4684-932F-CCC5884FDF54}" type="presOf" srcId="{2FF22A93-153E-4888-BCB6-51A8F6D58828}" destId="{0DA443A1-3235-48F5-BD68-B70663BD8FAB}" srcOrd="1" destOrd="0" presId="urn:microsoft.com/office/officeart/2005/8/layout/vList4"/>
    <dgm:cxn modelId="{C8121EF3-CFA3-48AF-ABE0-DF20A04618B2}" type="presOf" srcId="{2FF22A93-153E-4888-BCB6-51A8F6D58828}" destId="{72A6D4E7-B8D8-466C-A8D4-DA4483B4D433}" srcOrd="0" destOrd="0" presId="urn:microsoft.com/office/officeart/2005/8/layout/vList4"/>
    <dgm:cxn modelId="{4A5127A3-84C6-4758-8FF4-50C2ADBD9AD3}" type="presParOf" srcId="{938C0AAE-7590-438E-B129-A6AF2FE8F4EF}" destId="{C4B29C3C-560F-4BAB-98BE-ED98DF5C2B48}" srcOrd="0" destOrd="0" presId="urn:microsoft.com/office/officeart/2005/8/layout/vList4"/>
    <dgm:cxn modelId="{0095FE58-4034-49F5-AFA7-F95504384748}" type="presParOf" srcId="{C4B29C3C-560F-4BAB-98BE-ED98DF5C2B48}" destId="{72A6D4E7-B8D8-466C-A8D4-DA4483B4D433}" srcOrd="0" destOrd="0" presId="urn:microsoft.com/office/officeart/2005/8/layout/vList4"/>
    <dgm:cxn modelId="{E66E023C-E6D4-47C4-A90D-B514B21CDA5E}" type="presParOf" srcId="{C4B29C3C-560F-4BAB-98BE-ED98DF5C2B48}" destId="{12E27698-98E3-4D90-979B-DC9EB7FBCA8C}" srcOrd="1" destOrd="0" presId="urn:microsoft.com/office/officeart/2005/8/layout/vList4"/>
    <dgm:cxn modelId="{A5C1EDDC-8599-4291-AE50-679AFE8289BE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0B809882-B9ED-4DE6-86EB-0C02D652344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aa-ET"/>
        </a:p>
      </dgm:t>
    </dgm:pt>
    <dgm:pt modelId="{C586450D-606C-42C0-893A-FB2F3E9CBB39}">
      <dgm:prSet phldrT="[Текст]" custT="1"/>
      <dgm:spPr/>
      <dgm:t>
        <a:bodyPr/>
        <a:lstStyle/>
        <a:p>
          <a:r>
            <a:rPr lang="uk-UA" sz="1400" b="1" dirty="0">
              <a:latin typeface="Consolas" panose="020B0609020204030204" pitchFamily="49" charset="0"/>
            </a:rPr>
            <a:t>Перегляд стратегії розвитку закладу із залученням представників засновника, учнів, працівників закладу, батьків та громадськості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20D12552-B98F-4970-A63C-943B1D0520BF}" type="parTrans" cxnId="{8569C8C8-5B84-4E26-A7C9-80B7991740E4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157EF648-8DFF-46BC-A167-DE576F6E81E2}" type="sibTrans" cxnId="{8569C8C8-5B84-4E26-A7C9-80B7991740E4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4413DE08-9A9F-42A1-A6FB-4D72F24B96D2}">
      <dgm:prSet phldrT="[Текст]" custT="1"/>
      <dgm:spPr/>
      <dgm:t>
        <a:bodyPr/>
        <a:lstStyle/>
        <a:p>
          <a:r>
            <a:rPr lang="uk-UA" sz="1600" b="1" dirty="0">
              <a:latin typeface="Consolas" panose="020B0609020204030204" pitchFamily="49" charset="0"/>
            </a:rPr>
            <a:t>Створення безпечних умов для організації освітнього процесу в умовах воєнного стану</a:t>
          </a:r>
          <a:endParaRPr lang="aa-ET" sz="1600" b="1" dirty="0">
            <a:latin typeface="Consolas" panose="020B0609020204030204" pitchFamily="49" charset="0"/>
          </a:endParaRPr>
        </a:p>
      </dgm:t>
    </dgm:pt>
    <dgm:pt modelId="{5411A9E0-582B-46F5-BD02-B07C7E43D656}" type="parTrans" cxnId="{A7B4E291-6590-4311-9443-37762A55756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C39CC4D-282E-4CF2-8110-B67526EC3991}" type="sibTrans" cxnId="{A7B4E291-6590-4311-9443-37762A55756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88738D8-2774-44C2-985F-C15C3B11B008}">
      <dgm:prSet phldrT="[Текст]" custT="1"/>
      <dgm:spPr/>
      <dgm:t>
        <a:bodyPr/>
        <a:lstStyle/>
        <a:p>
          <a:r>
            <a:rPr lang="uk-UA" sz="1600" b="1" dirty="0">
              <a:latin typeface="Consolas" panose="020B0609020204030204" pitchFamily="49" charset="0"/>
            </a:rPr>
            <a:t>Завершити перетворення бібліотеки в інформаційно-ресурсний центр гімназії</a:t>
          </a:r>
          <a:endParaRPr lang="aa-ET" sz="1600" b="1" dirty="0">
            <a:latin typeface="Consolas" panose="020B0609020204030204" pitchFamily="49" charset="0"/>
          </a:endParaRPr>
        </a:p>
      </dgm:t>
    </dgm:pt>
    <dgm:pt modelId="{BEA501DC-E5F5-433A-A4F5-8A59658B78E8}" type="parTrans" cxnId="{868B56A4-596F-4A74-855A-43A62C5E7200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1EBD0E5-3BE4-4BE9-BA8C-A6A60915A0B7}" type="sibTrans" cxnId="{868B56A4-596F-4A74-855A-43A62C5E7200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DECCFA1D-8063-43A6-8868-9577D5E13DD7}">
      <dgm:prSet phldrT="[Текст]" custT="1"/>
      <dgm:spPr/>
      <dgm:t>
        <a:bodyPr/>
        <a:lstStyle/>
        <a:p>
          <a:r>
            <a:rPr lang="uk-UA" sz="1600" b="1" dirty="0">
              <a:latin typeface="Consolas" panose="020B0609020204030204" pitchFamily="49" charset="0"/>
            </a:rPr>
            <a:t>Залучення грантових коштів у розвиток закладу</a:t>
          </a:r>
          <a:endParaRPr lang="aa-ET" sz="1600" b="1" dirty="0">
            <a:latin typeface="Consolas" panose="020B0609020204030204" pitchFamily="49" charset="0"/>
          </a:endParaRPr>
        </a:p>
      </dgm:t>
    </dgm:pt>
    <dgm:pt modelId="{CCCD1A3F-7C76-4FDB-B763-0E9D4CAD6BA1}" type="parTrans" cxnId="{4DA25A8A-237F-42C9-BC93-2DFBA1D02D4B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BE91DA7C-DCCF-424D-8A0E-821DCBE30448}" type="sibTrans" cxnId="{4DA25A8A-237F-42C9-BC93-2DFBA1D02D4B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33829926-079A-4615-AB03-AED045E54686}">
      <dgm:prSet custT="1"/>
      <dgm:spPr/>
      <dgm:t>
        <a:bodyPr/>
        <a:lstStyle/>
        <a:p>
          <a:r>
            <a:rPr lang="uk-UA" sz="1600" b="1" dirty="0">
              <a:latin typeface="Consolas" panose="020B0609020204030204" pitchFamily="49" charset="0"/>
            </a:rPr>
            <a:t>Сприяти залученню більшої кількості педагогів до розробки документів</a:t>
          </a:r>
          <a:endParaRPr lang="aa-ET" sz="1600" b="1" dirty="0">
            <a:latin typeface="Consolas" panose="020B0609020204030204" pitchFamily="49" charset="0"/>
          </a:endParaRPr>
        </a:p>
      </dgm:t>
    </dgm:pt>
    <dgm:pt modelId="{83376A7E-0A42-4367-AEDF-9586EEBE494D}" type="parTrans" cxnId="{32B8FDB4-2BC5-4116-A072-6CAEB2FF3DE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1FD7A87B-A024-4689-A519-1816A51D6F6B}" type="sibTrans" cxnId="{32B8FDB4-2BC5-4116-A072-6CAEB2FF3DE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4975651-0899-466F-BA3B-A4ACB35288AF}">
      <dgm:prSet custT="1"/>
      <dgm:spPr/>
      <dgm:t>
        <a:bodyPr/>
        <a:lstStyle/>
        <a:p>
          <a:r>
            <a:rPr lang="uk-UA" sz="1600" b="1" dirty="0">
              <a:latin typeface="Consolas" panose="020B0609020204030204" pitchFamily="49" charset="0"/>
            </a:rPr>
            <a:t>Удосконалити ефективність планування діяльності гімназії</a:t>
          </a:r>
          <a:endParaRPr lang="aa-ET" sz="1600" b="1" dirty="0">
            <a:latin typeface="Consolas" panose="020B0609020204030204" pitchFamily="49" charset="0"/>
          </a:endParaRPr>
        </a:p>
      </dgm:t>
    </dgm:pt>
    <dgm:pt modelId="{7DC7B976-FA36-4CD5-90FC-2BDAECEF70EF}" type="parTrans" cxnId="{B0D10605-F385-44C6-92EA-E92E41A89BD8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E5FD19A-FF85-4B19-8EA1-5D87BC95E4F5}" type="sibTrans" cxnId="{B0D10605-F385-44C6-92EA-E92E41A89BD8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1BDDC78-87B0-417D-945F-49D0B79F3C32}">
      <dgm:prSet custT="1"/>
      <dgm:spPr/>
      <dgm:t>
        <a:bodyPr/>
        <a:lstStyle/>
        <a:p>
          <a:r>
            <a:rPr lang="uk-UA" sz="1800" b="1" dirty="0">
              <a:latin typeface="Consolas" panose="020B0609020204030204" pitchFamily="49" charset="0"/>
            </a:rPr>
            <a:t>Удосконалити ефективність роботи педагогічної ради</a:t>
          </a:r>
          <a:endParaRPr lang="aa-ET" sz="1800" b="1" dirty="0">
            <a:latin typeface="Consolas" panose="020B0609020204030204" pitchFamily="49" charset="0"/>
          </a:endParaRPr>
        </a:p>
      </dgm:t>
    </dgm:pt>
    <dgm:pt modelId="{5C46B9FF-0E54-4088-8D80-EC5578B65098}" type="parTrans" cxnId="{C3126D98-5EDD-4D8B-9E24-D3521028521E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DF6EABE2-A465-4DD8-8F83-1B481B68137A}" type="sibTrans" cxnId="{C3126D98-5EDD-4D8B-9E24-D3521028521E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AB969545-1A2E-490B-940D-3FF93647939C}" type="pres">
      <dgm:prSet presAssocID="{0B809882-B9ED-4DE6-86EB-0C02D652344D}" presName="diagram" presStyleCnt="0">
        <dgm:presLayoutVars>
          <dgm:dir/>
          <dgm:resizeHandles val="exact"/>
        </dgm:presLayoutVars>
      </dgm:prSet>
      <dgm:spPr/>
    </dgm:pt>
    <dgm:pt modelId="{B06F2307-F224-4B00-BED5-1E2746787446}" type="pres">
      <dgm:prSet presAssocID="{C586450D-606C-42C0-893A-FB2F3E9CBB39}" presName="node" presStyleLbl="node1" presStyleIdx="0" presStyleCnt="7">
        <dgm:presLayoutVars>
          <dgm:bulletEnabled val="1"/>
        </dgm:presLayoutVars>
      </dgm:prSet>
      <dgm:spPr/>
    </dgm:pt>
    <dgm:pt modelId="{4A4E9DB0-83C9-4187-A7F6-E2ED6BB28BE0}" type="pres">
      <dgm:prSet presAssocID="{157EF648-8DFF-46BC-A167-DE576F6E81E2}" presName="sibTrans" presStyleCnt="0"/>
      <dgm:spPr/>
    </dgm:pt>
    <dgm:pt modelId="{3BA9CD41-D126-4549-9549-70892B375812}" type="pres">
      <dgm:prSet presAssocID="{4413DE08-9A9F-42A1-A6FB-4D72F24B96D2}" presName="node" presStyleLbl="node1" presStyleIdx="1" presStyleCnt="7">
        <dgm:presLayoutVars>
          <dgm:bulletEnabled val="1"/>
        </dgm:presLayoutVars>
      </dgm:prSet>
      <dgm:spPr/>
    </dgm:pt>
    <dgm:pt modelId="{1C32160C-93AE-4F6E-8ADA-7A06CA54D318}" type="pres">
      <dgm:prSet presAssocID="{0C39CC4D-282E-4CF2-8110-B67526EC3991}" presName="sibTrans" presStyleCnt="0"/>
      <dgm:spPr/>
    </dgm:pt>
    <dgm:pt modelId="{795FAA85-E6D1-4B1E-8CC9-DA8173A9EF1E}" type="pres">
      <dgm:prSet presAssocID="{588738D8-2774-44C2-985F-C15C3B11B008}" presName="node" presStyleLbl="node1" presStyleIdx="2" presStyleCnt="7">
        <dgm:presLayoutVars>
          <dgm:bulletEnabled val="1"/>
        </dgm:presLayoutVars>
      </dgm:prSet>
      <dgm:spPr/>
    </dgm:pt>
    <dgm:pt modelId="{9572150A-83B2-4D44-8C3C-50A67CCB4913}" type="pres">
      <dgm:prSet presAssocID="{51EBD0E5-3BE4-4BE9-BA8C-A6A60915A0B7}" presName="sibTrans" presStyleCnt="0"/>
      <dgm:spPr/>
    </dgm:pt>
    <dgm:pt modelId="{C83F84AF-FA83-45D4-AB49-440C6DD82A26}" type="pres">
      <dgm:prSet presAssocID="{DECCFA1D-8063-43A6-8868-9577D5E13DD7}" presName="node" presStyleLbl="node1" presStyleIdx="3" presStyleCnt="7">
        <dgm:presLayoutVars>
          <dgm:bulletEnabled val="1"/>
        </dgm:presLayoutVars>
      </dgm:prSet>
      <dgm:spPr/>
    </dgm:pt>
    <dgm:pt modelId="{50EEF245-11F0-4BF6-A511-8DF3BC5C97FA}" type="pres">
      <dgm:prSet presAssocID="{BE91DA7C-DCCF-424D-8A0E-821DCBE30448}" presName="sibTrans" presStyleCnt="0"/>
      <dgm:spPr/>
    </dgm:pt>
    <dgm:pt modelId="{3E2D223E-B0D6-473D-BF17-3EEAD98DD715}" type="pres">
      <dgm:prSet presAssocID="{33829926-079A-4615-AB03-AED045E54686}" presName="node" presStyleLbl="node1" presStyleIdx="4" presStyleCnt="7">
        <dgm:presLayoutVars>
          <dgm:bulletEnabled val="1"/>
        </dgm:presLayoutVars>
      </dgm:prSet>
      <dgm:spPr/>
    </dgm:pt>
    <dgm:pt modelId="{36DBEBDE-882F-4346-8F4E-FD63FC571BFF}" type="pres">
      <dgm:prSet presAssocID="{1FD7A87B-A024-4689-A519-1816A51D6F6B}" presName="sibTrans" presStyleCnt="0"/>
      <dgm:spPr/>
    </dgm:pt>
    <dgm:pt modelId="{A65611F7-6A19-4D8A-ACCF-FDA2875E85A8}" type="pres">
      <dgm:prSet presAssocID="{01BDDC78-87B0-417D-945F-49D0B79F3C32}" presName="node" presStyleLbl="node1" presStyleIdx="5" presStyleCnt="7">
        <dgm:presLayoutVars>
          <dgm:bulletEnabled val="1"/>
        </dgm:presLayoutVars>
      </dgm:prSet>
      <dgm:spPr/>
    </dgm:pt>
    <dgm:pt modelId="{C07344EE-E24B-4BE9-8D20-782BB66A4629}" type="pres">
      <dgm:prSet presAssocID="{DF6EABE2-A465-4DD8-8F83-1B481B68137A}" presName="sibTrans" presStyleCnt="0"/>
      <dgm:spPr/>
    </dgm:pt>
    <dgm:pt modelId="{13215965-B2B3-4840-B96E-9256085A8083}" type="pres">
      <dgm:prSet presAssocID="{54975651-0899-466F-BA3B-A4ACB35288AF}" presName="node" presStyleLbl="node1" presStyleIdx="6" presStyleCnt="7">
        <dgm:presLayoutVars>
          <dgm:bulletEnabled val="1"/>
        </dgm:presLayoutVars>
      </dgm:prSet>
      <dgm:spPr/>
    </dgm:pt>
  </dgm:ptLst>
  <dgm:cxnLst>
    <dgm:cxn modelId="{9B834D01-84EF-4565-8342-8DD338EB27B4}" type="presOf" srcId="{4413DE08-9A9F-42A1-A6FB-4D72F24B96D2}" destId="{3BA9CD41-D126-4549-9549-70892B375812}" srcOrd="0" destOrd="0" presId="urn:microsoft.com/office/officeart/2005/8/layout/default"/>
    <dgm:cxn modelId="{B0D10605-F385-44C6-92EA-E92E41A89BD8}" srcId="{0B809882-B9ED-4DE6-86EB-0C02D652344D}" destId="{54975651-0899-466F-BA3B-A4ACB35288AF}" srcOrd="6" destOrd="0" parTransId="{7DC7B976-FA36-4CD5-90FC-2BDAECEF70EF}" sibTransId="{0E5FD19A-FF85-4B19-8EA1-5D87BC95E4F5}"/>
    <dgm:cxn modelId="{1206D231-689B-4022-B2E9-3978133393C8}" type="presOf" srcId="{01BDDC78-87B0-417D-945F-49D0B79F3C32}" destId="{A65611F7-6A19-4D8A-ACCF-FDA2875E85A8}" srcOrd="0" destOrd="0" presId="urn:microsoft.com/office/officeart/2005/8/layout/default"/>
    <dgm:cxn modelId="{9B95C637-DFF2-4087-A18D-7AFB764ECCFA}" type="presOf" srcId="{54975651-0899-466F-BA3B-A4ACB35288AF}" destId="{13215965-B2B3-4840-B96E-9256085A8083}" srcOrd="0" destOrd="0" presId="urn:microsoft.com/office/officeart/2005/8/layout/default"/>
    <dgm:cxn modelId="{B869183B-9487-4F02-9369-6C6E0D67BE66}" type="presOf" srcId="{33829926-079A-4615-AB03-AED045E54686}" destId="{3E2D223E-B0D6-473D-BF17-3EEAD98DD715}" srcOrd="0" destOrd="0" presId="urn:microsoft.com/office/officeart/2005/8/layout/default"/>
    <dgm:cxn modelId="{4DA25A8A-237F-42C9-BC93-2DFBA1D02D4B}" srcId="{0B809882-B9ED-4DE6-86EB-0C02D652344D}" destId="{DECCFA1D-8063-43A6-8868-9577D5E13DD7}" srcOrd="3" destOrd="0" parTransId="{CCCD1A3F-7C76-4FDB-B763-0E9D4CAD6BA1}" sibTransId="{BE91DA7C-DCCF-424D-8A0E-821DCBE30448}"/>
    <dgm:cxn modelId="{A7B4E291-6590-4311-9443-37762A55756F}" srcId="{0B809882-B9ED-4DE6-86EB-0C02D652344D}" destId="{4413DE08-9A9F-42A1-A6FB-4D72F24B96D2}" srcOrd="1" destOrd="0" parTransId="{5411A9E0-582B-46F5-BD02-B07C7E43D656}" sibTransId="{0C39CC4D-282E-4CF2-8110-B67526EC3991}"/>
    <dgm:cxn modelId="{C3126D98-5EDD-4D8B-9E24-D3521028521E}" srcId="{0B809882-B9ED-4DE6-86EB-0C02D652344D}" destId="{01BDDC78-87B0-417D-945F-49D0B79F3C32}" srcOrd="5" destOrd="0" parTransId="{5C46B9FF-0E54-4088-8D80-EC5578B65098}" sibTransId="{DF6EABE2-A465-4DD8-8F83-1B481B68137A}"/>
    <dgm:cxn modelId="{DB44DD9C-37C3-441B-856B-2313A3BF4011}" type="presOf" srcId="{DECCFA1D-8063-43A6-8868-9577D5E13DD7}" destId="{C83F84AF-FA83-45D4-AB49-440C6DD82A26}" srcOrd="0" destOrd="0" presId="urn:microsoft.com/office/officeart/2005/8/layout/default"/>
    <dgm:cxn modelId="{868B56A4-596F-4A74-855A-43A62C5E7200}" srcId="{0B809882-B9ED-4DE6-86EB-0C02D652344D}" destId="{588738D8-2774-44C2-985F-C15C3B11B008}" srcOrd="2" destOrd="0" parTransId="{BEA501DC-E5F5-433A-A4F5-8A59658B78E8}" sibTransId="{51EBD0E5-3BE4-4BE9-BA8C-A6A60915A0B7}"/>
    <dgm:cxn modelId="{5FD1FAA9-3C6F-40F8-9138-6A784658B190}" type="presOf" srcId="{C586450D-606C-42C0-893A-FB2F3E9CBB39}" destId="{B06F2307-F224-4B00-BED5-1E2746787446}" srcOrd="0" destOrd="0" presId="urn:microsoft.com/office/officeart/2005/8/layout/default"/>
    <dgm:cxn modelId="{32B8FDB4-2BC5-4116-A072-6CAEB2FF3DEF}" srcId="{0B809882-B9ED-4DE6-86EB-0C02D652344D}" destId="{33829926-079A-4615-AB03-AED045E54686}" srcOrd="4" destOrd="0" parTransId="{83376A7E-0A42-4367-AEDF-9586EEBE494D}" sibTransId="{1FD7A87B-A024-4689-A519-1816A51D6F6B}"/>
    <dgm:cxn modelId="{DD1444B9-F3FC-4428-9BA3-FF41C760C617}" type="presOf" srcId="{0B809882-B9ED-4DE6-86EB-0C02D652344D}" destId="{AB969545-1A2E-490B-940D-3FF93647939C}" srcOrd="0" destOrd="0" presId="urn:microsoft.com/office/officeart/2005/8/layout/default"/>
    <dgm:cxn modelId="{36F2A2BE-CBAB-4800-BBF3-95B8BFD605F5}" type="presOf" srcId="{588738D8-2774-44C2-985F-C15C3B11B008}" destId="{795FAA85-E6D1-4B1E-8CC9-DA8173A9EF1E}" srcOrd="0" destOrd="0" presId="urn:microsoft.com/office/officeart/2005/8/layout/default"/>
    <dgm:cxn modelId="{8569C8C8-5B84-4E26-A7C9-80B7991740E4}" srcId="{0B809882-B9ED-4DE6-86EB-0C02D652344D}" destId="{C586450D-606C-42C0-893A-FB2F3E9CBB39}" srcOrd="0" destOrd="0" parTransId="{20D12552-B98F-4970-A63C-943B1D0520BF}" sibTransId="{157EF648-8DFF-46BC-A167-DE576F6E81E2}"/>
    <dgm:cxn modelId="{F61606A1-CFD4-4545-8FD2-4C298E994406}" type="presParOf" srcId="{AB969545-1A2E-490B-940D-3FF93647939C}" destId="{B06F2307-F224-4B00-BED5-1E2746787446}" srcOrd="0" destOrd="0" presId="urn:microsoft.com/office/officeart/2005/8/layout/default"/>
    <dgm:cxn modelId="{D3EF5AAB-127D-4E26-A985-0D33510E406D}" type="presParOf" srcId="{AB969545-1A2E-490B-940D-3FF93647939C}" destId="{4A4E9DB0-83C9-4187-A7F6-E2ED6BB28BE0}" srcOrd="1" destOrd="0" presId="urn:microsoft.com/office/officeart/2005/8/layout/default"/>
    <dgm:cxn modelId="{17889FB8-F763-4856-BFC6-479F4826B8EA}" type="presParOf" srcId="{AB969545-1A2E-490B-940D-3FF93647939C}" destId="{3BA9CD41-D126-4549-9549-70892B375812}" srcOrd="2" destOrd="0" presId="urn:microsoft.com/office/officeart/2005/8/layout/default"/>
    <dgm:cxn modelId="{1C26446D-B172-4F06-B9F8-DF4F46D5FAE8}" type="presParOf" srcId="{AB969545-1A2E-490B-940D-3FF93647939C}" destId="{1C32160C-93AE-4F6E-8ADA-7A06CA54D318}" srcOrd="3" destOrd="0" presId="urn:microsoft.com/office/officeart/2005/8/layout/default"/>
    <dgm:cxn modelId="{0C626050-7DF2-4EF5-813F-6719E898069B}" type="presParOf" srcId="{AB969545-1A2E-490B-940D-3FF93647939C}" destId="{795FAA85-E6D1-4B1E-8CC9-DA8173A9EF1E}" srcOrd="4" destOrd="0" presId="urn:microsoft.com/office/officeart/2005/8/layout/default"/>
    <dgm:cxn modelId="{2DA303B9-FA84-4266-A677-5BD7CF2B854A}" type="presParOf" srcId="{AB969545-1A2E-490B-940D-3FF93647939C}" destId="{9572150A-83B2-4D44-8C3C-50A67CCB4913}" srcOrd="5" destOrd="0" presId="urn:microsoft.com/office/officeart/2005/8/layout/default"/>
    <dgm:cxn modelId="{04B74FCB-C745-4785-A3F2-C10024EA6890}" type="presParOf" srcId="{AB969545-1A2E-490B-940D-3FF93647939C}" destId="{C83F84AF-FA83-45D4-AB49-440C6DD82A26}" srcOrd="6" destOrd="0" presId="urn:microsoft.com/office/officeart/2005/8/layout/default"/>
    <dgm:cxn modelId="{6BD63794-CCC7-4FC8-AAB6-327F93CAB89A}" type="presParOf" srcId="{AB969545-1A2E-490B-940D-3FF93647939C}" destId="{50EEF245-11F0-4BF6-A511-8DF3BC5C97FA}" srcOrd="7" destOrd="0" presId="urn:microsoft.com/office/officeart/2005/8/layout/default"/>
    <dgm:cxn modelId="{01F4C8D4-BF00-4F29-9661-596FEC9213DF}" type="presParOf" srcId="{AB969545-1A2E-490B-940D-3FF93647939C}" destId="{3E2D223E-B0D6-473D-BF17-3EEAD98DD715}" srcOrd="8" destOrd="0" presId="urn:microsoft.com/office/officeart/2005/8/layout/default"/>
    <dgm:cxn modelId="{7F758C10-E0DA-4049-B076-D7512629DE74}" type="presParOf" srcId="{AB969545-1A2E-490B-940D-3FF93647939C}" destId="{36DBEBDE-882F-4346-8F4E-FD63FC571BFF}" srcOrd="9" destOrd="0" presId="urn:microsoft.com/office/officeart/2005/8/layout/default"/>
    <dgm:cxn modelId="{8A3EA446-EBBB-4D0F-B558-E24C85ECE604}" type="presParOf" srcId="{AB969545-1A2E-490B-940D-3FF93647939C}" destId="{A65611F7-6A19-4D8A-ACCF-FDA2875E85A8}" srcOrd="10" destOrd="0" presId="urn:microsoft.com/office/officeart/2005/8/layout/default"/>
    <dgm:cxn modelId="{B2FB93FF-26D8-4A12-ADB0-DC26985FEB68}" type="presParOf" srcId="{AB969545-1A2E-490B-940D-3FF93647939C}" destId="{C07344EE-E24B-4BE9-8D20-782BB66A4629}" srcOrd="11" destOrd="0" presId="urn:microsoft.com/office/officeart/2005/8/layout/default"/>
    <dgm:cxn modelId="{1255B2F0-02F4-4B7D-917B-A9D61D22610D}" type="presParOf" srcId="{AB969545-1A2E-490B-940D-3FF93647939C}" destId="{13215965-B2B3-4840-B96E-9256085A8083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ED7FE88A-CCCB-47E5-AD04-232D88E4B4F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aa-ET"/>
        </a:p>
      </dgm:t>
    </dgm:pt>
    <dgm:pt modelId="{29762903-03D4-49A9-9711-B0F30579A2E8}">
      <dgm:prSet phldrT="[Текст]" custT="1"/>
      <dgm:spPr/>
      <dgm:t>
        <a:bodyPr/>
        <a:lstStyle/>
        <a:p>
          <a:pPr>
            <a:buAutoNum type="arabicPeriod"/>
          </a:pPr>
          <a:r>
            <a:rPr lang="uk-UA" sz="2800" b="1" dirty="0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Створення безпечних умов для організації освітнього процесу в умовах воєнного стану </a:t>
          </a:r>
          <a:endParaRPr lang="aa-ET" sz="2800" b="1" dirty="0"/>
        </a:p>
      </dgm:t>
    </dgm:pt>
    <dgm:pt modelId="{5DD15F3A-8256-4249-AA47-F165E62953AA}" type="parTrans" cxnId="{F8EFB4EE-D3C3-40CD-A765-D94835F056EE}">
      <dgm:prSet/>
      <dgm:spPr/>
      <dgm:t>
        <a:bodyPr/>
        <a:lstStyle/>
        <a:p>
          <a:endParaRPr lang="aa-ET" sz="2000" b="1">
            <a:solidFill>
              <a:schemeClr val="bg1"/>
            </a:solidFill>
          </a:endParaRPr>
        </a:p>
      </dgm:t>
    </dgm:pt>
    <dgm:pt modelId="{32C2F0E8-3140-48D1-89F4-91AE20B2D40C}" type="sibTrans" cxnId="{F8EFB4EE-D3C3-40CD-A765-D94835F056EE}">
      <dgm:prSet/>
      <dgm:spPr/>
      <dgm:t>
        <a:bodyPr/>
        <a:lstStyle/>
        <a:p>
          <a:endParaRPr lang="aa-ET" sz="2000" b="1">
            <a:solidFill>
              <a:schemeClr val="bg1"/>
            </a:solidFill>
          </a:endParaRPr>
        </a:p>
      </dgm:t>
    </dgm:pt>
    <dgm:pt modelId="{09DB336D-5DF8-4E00-8F54-1CB61DCE4C17}">
      <dgm:prSet phldrT="[Текст]" custT="1"/>
      <dgm:spPr/>
      <dgm:t>
        <a:bodyPr/>
        <a:lstStyle/>
        <a:p>
          <a:pPr>
            <a:buAutoNum type="arabicPeriod"/>
          </a:pPr>
          <a:r>
            <a:rPr lang="uk-UA" sz="2800" b="1" dirty="0"/>
            <a:t>Розроблення Плану подолання освітніх втрат </a:t>
          </a:r>
          <a:endParaRPr lang="aa-ET" sz="2800" b="1" dirty="0"/>
        </a:p>
      </dgm:t>
    </dgm:pt>
    <dgm:pt modelId="{8B971100-6371-4389-B2D0-67F588AB6189}" type="parTrans" cxnId="{D6160F9C-991D-4426-B128-8DDCB795908E}">
      <dgm:prSet/>
      <dgm:spPr/>
      <dgm:t>
        <a:bodyPr/>
        <a:lstStyle/>
        <a:p>
          <a:endParaRPr lang="aa-ET" sz="2000" b="1">
            <a:solidFill>
              <a:schemeClr val="bg1"/>
            </a:solidFill>
          </a:endParaRPr>
        </a:p>
      </dgm:t>
    </dgm:pt>
    <dgm:pt modelId="{1B3FD960-5C2A-43DE-ABCD-6707E6A6FAE8}" type="sibTrans" cxnId="{D6160F9C-991D-4426-B128-8DDCB795908E}">
      <dgm:prSet/>
      <dgm:spPr/>
      <dgm:t>
        <a:bodyPr/>
        <a:lstStyle/>
        <a:p>
          <a:endParaRPr lang="aa-ET" sz="2000" b="1">
            <a:solidFill>
              <a:schemeClr val="bg1"/>
            </a:solidFill>
          </a:endParaRPr>
        </a:p>
      </dgm:t>
    </dgm:pt>
    <dgm:pt modelId="{CB9DCAC1-949F-47A6-A59D-AECA35F1CCE4}">
      <dgm:prSet/>
      <dgm:spPr/>
      <dgm:t>
        <a:bodyPr/>
        <a:lstStyle/>
        <a:p>
          <a:r>
            <a:rPr lang="uk-UA" dirty="0">
              <a:latin typeface="Consolas" panose="020B0609020204030204" pitchFamily="49" charset="0"/>
            </a:rPr>
            <a:t>Розвиток спорту та рухової активності учнів</a:t>
          </a:r>
          <a:endParaRPr lang="aa-ET" dirty="0">
            <a:latin typeface="Consolas" panose="020B0609020204030204" pitchFamily="49" charset="0"/>
          </a:endParaRPr>
        </a:p>
      </dgm:t>
    </dgm:pt>
    <dgm:pt modelId="{F62930ED-17F1-4818-A194-FC99FCAD358C}" type="sibTrans" cxnId="{7092EF68-7576-4498-A567-B94126F3F9BB}">
      <dgm:prSet/>
      <dgm:spPr/>
      <dgm:t>
        <a:bodyPr/>
        <a:lstStyle/>
        <a:p>
          <a:endParaRPr lang="aa-ET"/>
        </a:p>
      </dgm:t>
    </dgm:pt>
    <dgm:pt modelId="{7B0F853D-E0CE-430B-838E-A32A5E701742}" type="parTrans" cxnId="{7092EF68-7576-4498-A567-B94126F3F9BB}">
      <dgm:prSet/>
      <dgm:spPr/>
      <dgm:t>
        <a:bodyPr/>
        <a:lstStyle/>
        <a:p>
          <a:endParaRPr lang="aa-ET"/>
        </a:p>
      </dgm:t>
    </dgm:pt>
    <dgm:pt modelId="{B201F922-6639-425C-9D68-69DB724F4DAE}" type="pres">
      <dgm:prSet presAssocID="{ED7FE88A-CCCB-47E5-AD04-232D88E4B4F9}" presName="diagram" presStyleCnt="0">
        <dgm:presLayoutVars>
          <dgm:dir/>
          <dgm:resizeHandles val="exact"/>
        </dgm:presLayoutVars>
      </dgm:prSet>
      <dgm:spPr/>
    </dgm:pt>
    <dgm:pt modelId="{508109B9-E4DC-49CD-86AE-EC07F2E172EB}" type="pres">
      <dgm:prSet presAssocID="{29762903-03D4-49A9-9711-B0F30579A2E8}" presName="node" presStyleLbl="node1" presStyleIdx="0" presStyleCnt="3">
        <dgm:presLayoutVars>
          <dgm:bulletEnabled val="1"/>
        </dgm:presLayoutVars>
      </dgm:prSet>
      <dgm:spPr/>
    </dgm:pt>
    <dgm:pt modelId="{969F422D-2288-4E68-A558-2E831A5D7A1C}" type="pres">
      <dgm:prSet presAssocID="{32C2F0E8-3140-48D1-89F4-91AE20B2D40C}" presName="sibTrans" presStyleCnt="0"/>
      <dgm:spPr/>
    </dgm:pt>
    <dgm:pt modelId="{EF0A1B9C-3E10-4147-A1B5-FF5263B036EB}" type="pres">
      <dgm:prSet presAssocID="{09DB336D-5DF8-4E00-8F54-1CB61DCE4C17}" presName="node" presStyleLbl="node1" presStyleIdx="1" presStyleCnt="3">
        <dgm:presLayoutVars>
          <dgm:bulletEnabled val="1"/>
        </dgm:presLayoutVars>
      </dgm:prSet>
      <dgm:spPr/>
    </dgm:pt>
    <dgm:pt modelId="{ADC59AAE-B548-476D-92F8-466DFC001A55}" type="pres">
      <dgm:prSet presAssocID="{1B3FD960-5C2A-43DE-ABCD-6707E6A6FAE8}" presName="sibTrans" presStyleCnt="0"/>
      <dgm:spPr/>
    </dgm:pt>
    <dgm:pt modelId="{9EEECAFA-3FB5-4521-A2A2-98683BA57CE6}" type="pres">
      <dgm:prSet presAssocID="{CB9DCAC1-949F-47A6-A59D-AECA35F1CCE4}" presName="node" presStyleLbl="node1" presStyleIdx="2" presStyleCnt="3" custLinFactNeighborX="439" custLinFactNeighborY="-5442">
        <dgm:presLayoutVars>
          <dgm:bulletEnabled val="1"/>
        </dgm:presLayoutVars>
      </dgm:prSet>
      <dgm:spPr/>
    </dgm:pt>
  </dgm:ptLst>
  <dgm:cxnLst>
    <dgm:cxn modelId="{7891311F-1177-4D81-86BB-F5A5E14D1CB0}" type="presOf" srcId="{29762903-03D4-49A9-9711-B0F30579A2E8}" destId="{508109B9-E4DC-49CD-86AE-EC07F2E172EB}" srcOrd="0" destOrd="0" presId="urn:microsoft.com/office/officeart/2005/8/layout/default"/>
    <dgm:cxn modelId="{0A7E1126-3C78-49F1-950E-719F6D84A6D6}" type="presOf" srcId="{09DB336D-5DF8-4E00-8F54-1CB61DCE4C17}" destId="{EF0A1B9C-3E10-4147-A1B5-FF5263B036EB}" srcOrd="0" destOrd="0" presId="urn:microsoft.com/office/officeart/2005/8/layout/default"/>
    <dgm:cxn modelId="{3C5CD329-48B0-404D-88CC-DB547CC61092}" type="presOf" srcId="{ED7FE88A-CCCB-47E5-AD04-232D88E4B4F9}" destId="{B201F922-6639-425C-9D68-69DB724F4DAE}" srcOrd="0" destOrd="0" presId="urn:microsoft.com/office/officeart/2005/8/layout/default"/>
    <dgm:cxn modelId="{7092EF68-7576-4498-A567-B94126F3F9BB}" srcId="{ED7FE88A-CCCB-47E5-AD04-232D88E4B4F9}" destId="{CB9DCAC1-949F-47A6-A59D-AECA35F1CCE4}" srcOrd="2" destOrd="0" parTransId="{7B0F853D-E0CE-430B-838E-A32A5E701742}" sibTransId="{F62930ED-17F1-4818-A194-FC99FCAD358C}"/>
    <dgm:cxn modelId="{D6160F9C-991D-4426-B128-8DDCB795908E}" srcId="{ED7FE88A-CCCB-47E5-AD04-232D88E4B4F9}" destId="{09DB336D-5DF8-4E00-8F54-1CB61DCE4C17}" srcOrd="1" destOrd="0" parTransId="{8B971100-6371-4389-B2D0-67F588AB6189}" sibTransId="{1B3FD960-5C2A-43DE-ABCD-6707E6A6FAE8}"/>
    <dgm:cxn modelId="{64575AA4-3BFC-4AF8-A830-28C3AD3A4F4E}" type="presOf" srcId="{CB9DCAC1-949F-47A6-A59D-AECA35F1CCE4}" destId="{9EEECAFA-3FB5-4521-A2A2-98683BA57CE6}" srcOrd="0" destOrd="0" presId="urn:microsoft.com/office/officeart/2005/8/layout/default"/>
    <dgm:cxn modelId="{F8EFB4EE-D3C3-40CD-A765-D94835F056EE}" srcId="{ED7FE88A-CCCB-47E5-AD04-232D88E4B4F9}" destId="{29762903-03D4-49A9-9711-B0F30579A2E8}" srcOrd="0" destOrd="0" parTransId="{5DD15F3A-8256-4249-AA47-F165E62953AA}" sibTransId="{32C2F0E8-3140-48D1-89F4-91AE20B2D40C}"/>
    <dgm:cxn modelId="{757443BB-88D3-48C9-8B4F-26942AB1C904}" type="presParOf" srcId="{B201F922-6639-425C-9D68-69DB724F4DAE}" destId="{508109B9-E4DC-49CD-86AE-EC07F2E172EB}" srcOrd="0" destOrd="0" presId="urn:microsoft.com/office/officeart/2005/8/layout/default"/>
    <dgm:cxn modelId="{F2CA1895-BA1A-4F72-B40D-6F5543E28F3F}" type="presParOf" srcId="{B201F922-6639-425C-9D68-69DB724F4DAE}" destId="{969F422D-2288-4E68-A558-2E831A5D7A1C}" srcOrd="1" destOrd="0" presId="urn:microsoft.com/office/officeart/2005/8/layout/default"/>
    <dgm:cxn modelId="{0EFD6EE6-F552-487E-A479-BE7707AD277C}" type="presParOf" srcId="{B201F922-6639-425C-9D68-69DB724F4DAE}" destId="{EF0A1B9C-3E10-4147-A1B5-FF5263B036EB}" srcOrd="2" destOrd="0" presId="urn:microsoft.com/office/officeart/2005/8/layout/default"/>
    <dgm:cxn modelId="{93CE9418-69C6-4E11-B59D-79882AD5F100}" type="presParOf" srcId="{B201F922-6639-425C-9D68-69DB724F4DAE}" destId="{ADC59AAE-B548-476D-92F8-466DFC001A55}" srcOrd="3" destOrd="0" presId="urn:microsoft.com/office/officeart/2005/8/layout/default"/>
    <dgm:cxn modelId="{C132C022-B0FD-4371-8E70-F50623821647}" type="presParOf" srcId="{B201F922-6639-425C-9D68-69DB724F4DAE}" destId="{9EEECAFA-3FB5-4521-A2A2-98683BA57CE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2E0BC1-EB06-4EA1-A738-D4444D9F861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aa-ET"/>
        </a:p>
      </dgm:t>
    </dgm:pt>
    <dgm:pt modelId="{D095658C-E48E-45AC-A397-215EF2298D6D}">
      <dgm:prSet phldrT="[Текст]"/>
      <dgm:spPr/>
      <dgm:t>
        <a:bodyPr/>
        <a:lstStyle/>
        <a:p>
          <a:r>
            <a:rPr lang="uk-UA" dirty="0"/>
            <a:t>8 кабінетів початкових класів </a:t>
          </a:r>
          <a:endParaRPr lang="aa-ET" dirty="0"/>
        </a:p>
      </dgm:t>
    </dgm:pt>
    <dgm:pt modelId="{F869537F-60F6-4B64-8B4B-C4B2054A4992}" type="parTrans" cxnId="{615A6CC7-AA3F-4267-A1E1-388E6A8EA04C}">
      <dgm:prSet/>
      <dgm:spPr/>
      <dgm:t>
        <a:bodyPr/>
        <a:lstStyle/>
        <a:p>
          <a:endParaRPr lang="aa-ET"/>
        </a:p>
      </dgm:t>
    </dgm:pt>
    <dgm:pt modelId="{FFECB2B6-E534-4576-8C1C-C7119B40EDE8}" type="sibTrans" cxnId="{615A6CC7-AA3F-4267-A1E1-388E6A8EA04C}">
      <dgm:prSet/>
      <dgm:spPr/>
      <dgm:t>
        <a:bodyPr/>
        <a:lstStyle/>
        <a:p>
          <a:endParaRPr lang="aa-ET"/>
        </a:p>
      </dgm:t>
    </dgm:pt>
    <dgm:pt modelId="{9A5B63A5-BF9D-49BE-8CAE-151F0050AF3C}">
      <dgm:prSet phldrT="[Текст]"/>
      <dgm:spPr/>
      <dgm:t>
        <a:bodyPr/>
        <a:lstStyle/>
        <a:p>
          <a:r>
            <a:rPr lang="uk-UA" dirty="0"/>
            <a:t>Їдальня </a:t>
          </a:r>
          <a:endParaRPr lang="aa-ET" dirty="0"/>
        </a:p>
      </dgm:t>
    </dgm:pt>
    <dgm:pt modelId="{37832490-F9A5-4381-A251-38AA8081981F}" type="parTrans" cxnId="{45AE3327-14F0-47BE-8CB0-154EE51BCAB2}">
      <dgm:prSet/>
      <dgm:spPr/>
      <dgm:t>
        <a:bodyPr/>
        <a:lstStyle/>
        <a:p>
          <a:endParaRPr lang="aa-ET"/>
        </a:p>
      </dgm:t>
    </dgm:pt>
    <dgm:pt modelId="{DD705D24-85DD-4C65-85DB-013A1D72397B}" type="sibTrans" cxnId="{45AE3327-14F0-47BE-8CB0-154EE51BCAB2}">
      <dgm:prSet/>
      <dgm:spPr/>
      <dgm:t>
        <a:bodyPr/>
        <a:lstStyle/>
        <a:p>
          <a:endParaRPr lang="aa-ET"/>
        </a:p>
      </dgm:t>
    </dgm:pt>
    <dgm:pt modelId="{09450BCD-B578-4333-B622-DA637B8D1C5D}">
      <dgm:prSet phldrT="[Текст]"/>
      <dgm:spPr/>
      <dgm:t>
        <a:bodyPr/>
        <a:lstStyle/>
        <a:p>
          <a:r>
            <a:rPr lang="uk-UA" dirty="0"/>
            <a:t>Спортивна зала</a:t>
          </a:r>
          <a:endParaRPr lang="aa-ET" dirty="0"/>
        </a:p>
      </dgm:t>
    </dgm:pt>
    <dgm:pt modelId="{C1C6A6E9-3F8E-4943-AE39-E0F033EA7D23}" type="parTrans" cxnId="{E0631FBB-D1E8-46AA-B3B5-D2D9859C7316}">
      <dgm:prSet/>
      <dgm:spPr/>
      <dgm:t>
        <a:bodyPr/>
        <a:lstStyle/>
        <a:p>
          <a:endParaRPr lang="aa-ET"/>
        </a:p>
      </dgm:t>
    </dgm:pt>
    <dgm:pt modelId="{30EB2BDD-AF01-49B0-9EB9-9BCEB507A42C}" type="sibTrans" cxnId="{E0631FBB-D1E8-46AA-B3B5-D2D9859C7316}">
      <dgm:prSet/>
      <dgm:spPr/>
      <dgm:t>
        <a:bodyPr/>
        <a:lstStyle/>
        <a:p>
          <a:endParaRPr lang="aa-ET"/>
        </a:p>
      </dgm:t>
    </dgm:pt>
    <dgm:pt modelId="{C25E32F4-9F1D-4583-B29A-A336996811CC}">
      <dgm:prSet phldrT="[Текст]"/>
      <dgm:spPr/>
      <dgm:t>
        <a:bodyPr/>
        <a:lstStyle/>
        <a:p>
          <a:r>
            <a:rPr lang="uk-UA" dirty="0"/>
            <a:t>2 Кабінети інформатики</a:t>
          </a:r>
          <a:endParaRPr lang="aa-ET" dirty="0"/>
        </a:p>
      </dgm:t>
    </dgm:pt>
    <dgm:pt modelId="{E02B6317-C48B-4AF9-AE74-60451DDBE72A}" type="parTrans" cxnId="{8BA7C39F-7B98-491A-8EE0-4CF4409BA507}">
      <dgm:prSet/>
      <dgm:spPr/>
      <dgm:t>
        <a:bodyPr/>
        <a:lstStyle/>
        <a:p>
          <a:endParaRPr lang="aa-ET"/>
        </a:p>
      </dgm:t>
    </dgm:pt>
    <dgm:pt modelId="{F466DCD2-0070-4BA6-B1FE-F4438EE70BA2}" type="sibTrans" cxnId="{8BA7C39F-7B98-491A-8EE0-4CF4409BA507}">
      <dgm:prSet/>
      <dgm:spPr/>
      <dgm:t>
        <a:bodyPr/>
        <a:lstStyle/>
        <a:p>
          <a:endParaRPr lang="aa-ET"/>
        </a:p>
      </dgm:t>
    </dgm:pt>
    <dgm:pt modelId="{40F7CCE7-7FEA-4810-A581-239030B6B655}">
      <dgm:prSet/>
      <dgm:spPr/>
      <dgm:t>
        <a:bodyPr/>
        <a:lstStyle/>
        <a:p>
          <a:r>
            <a:rPr lang="uk-UA" dirty="0"/>
            <a:t>9 предметних кабінетів</a:t>
          </a:r>
          <a:endParaRPr lang="aa-ET" dirty="0"/>
        </a:p>
      </dgm:t>
    </dgm:pt>
    <dgm:pt modelId="{E1095C92-F037-409B-9BA6-8B8CC89097F7}" type="parTrans" cxnId="{85510677-6A6D-4C6A-8FC9-A8E2642B3495}">
      <dgm:prSet/>
      <dgm:spPr/>
      <dgm:t>
        <a:bodyPr/>
        <a:lstStyle/>
        <a:p>
          <a:endParaRPr lang="aa-ET"/>
        </a:p>
      </dgm:t>
    </dgm:pt>
    <dgm:pt modelId="{BB81D868-5CF9-4E94-BB64-31F2F0C4A3AD}" type="sibTrans" cxnId="{85510677-6A6D-4C6A-8FC9-A8E2642B3495}">
      <dgm:prSet/>
      <dgm:spPr/>
      <dgm:t>
        <a:bodyPr/>
        <a:lstStyle/>
        <a:p>
          <a:endParaRPr lang="aa-ET"/>
        </a:p>
      </dgm:t>
    </dgm:pt>
    <dgm:pt modelId="{712EC8E2-0A9A-4D05-9F54-BB9BA0BCA1FB}">
      <dgm:prSet/>
      <dgm:spPr/>
      <dgm:t>
        <a:bodyPr/>
        <a:lstStyle/>
        <a:p>
          <a:r>
            <a:rPr lang="uk-UA" dirty="0" err="1"/>
            <a:t>Інклюзивно</a:t>
          </a:r>
          <a:r>
            <a:rPr lang="uk-UA" dirty="0"/>
            <a:t>-ресурсна кімната</a:t>
          </a:r>
          <a:endParaRPr lang="aa-ET" dirty="0"/>
        </a:p>
      </dgm:t>
    </dgm:pt>
    <dgm:pt modelId="{4AE59A96-FD1E-44F9-BA04-76D43AAD6791}" type="parTrans" cxnId="{A1560C29-4153-4405-9D19-2FC3E8C058F3}">
      <dgm:prSet/>
      <dgm:spPr/>
      <dgm:t>
        <a:bodyPr/>
        <a:lstStyle/>
        <a:p>
          <a:endParaRPr lang="aa-ET"/>
        </a:p>
      </dgm:t>
    </dgm:pt>
    <dgm:pt modelId="{D7DAD720-E6DC-4A92-8F7E-B6FB7EE4F256}" type="sibTrans" cxnId="{A1560C29-4153-4405-9D19-2FC3E8C058F3}">
      <dgm:prSet/>
      <dgm:spPr/>
      <dgm:t>
        <a:bodyPr/>
        <a:lstStyle/>
        <a:p>
          <a:endParaRPr lang="aa-ET"/>
        </a:p>
      </dgm:t>
    </dgm:pt>
    <dgm:pt modelId="{8193EE6E-113C-4976-B01B-7929B7763F4C}">
      <dgm:prSet/>
      <dgm:spPr/>
      <dgm:t>
        <a:bodyPr/>
        <a:lstStyle/>
        <a:p>
          <a:r>
            <a:rPr lang="uk-UA" dirty="0"/>
            <a:t>Бібліотека </a:t>
          </a:r>
          <a:endParaRPr lang="aa-ET" dirty="0"/>
        </a:p>
      </dgm:t>
    </dgm:pt>
    <dgm:pt modelId="{034F1AB8-5382-442E-8206-1F93A7601266}" type="parTrans" cxnId="{C2F2DC4E-4D0D-4099-9A7C-9265B80A348A}">
      <dgm:prSet/>
      <dgm:spPr/>
      <dgm:t>
        <a:bodyPr/>
        <a:lstStyle/>
        <a:p>
          <a:endParaRPr lang="aa-ET"/>
        </a:p>
      </dgm:t>
    </dgm:pt>
    <dgm:pt modelId="{9C1BD219-0249-4954-837D-92ADFA6D02E6}" type="sibTrans" cxnId="{C2F2DC4E-4D0D-4099-9A7C-9265B80A348A}">
      <dgm:prSet/>
      <dgm:spPr/>
      <dgm:t>
        <a:bodyPr/>
        <a:lstStyle/>
        <a:p>
          <a:endParaRPr lang="aa-ET"/>
        </a:p>
      </dgm:t>
    </dgm:pt>
    <dgm:pt modelId="{6047BF23-BA5D-4BFA-B3C7-F2F2BB4E9151}" type="pres">
      <dgm:prSet presAssocID="{DD2E0BC1-EB06-4EA1-A738-D4444D9F861F}" presName="diagram" presStyleCnt="0">
        <dgm:presLayoutVars>
          <dgm:dir/>
          <dgm:resizeHandles val="exact"/>
        </dgm:presLayoutVars>
      </dgm:prSet>
      <dgm:spPr/>
    </dgm:pt>
    <dgm:pt modelId="{1C64B862-4B22-46F1-A75A-37F0D81A13CE}" type="pres">
      <dgm:prSet presAssocID="{D095658C-E48E-45AC-A397-215EF2298D6D}" presName="node" presStyleLbl="node1" presStyleIdx="0" presStyleCnt="7">
        <dgm:presLayoutVars>
          <dgm:bulletEnabled val="1"/>
        </dgm:presLayoutVars>
      </dgm:prSet>
      <dgm:spPr/>
    </dgm:pt>
    <dgm:pt modelId="{BCC6EDF0-10E5-4E26-86C2-525843E689FC}" type="pres">
      <dgm:prSet presAssocID="{FFECB2B6-E534-4576-8C1C-C7119B40EDE8}" presName="sibTrans" presStyleCnt="0"/>
      <dgm:spPr/>
    </dgm:pt>
    <dgm:pt modelId="{55408948-3619-436C-9FC6-055D71268196}" type="pres">
      <dgm:prSet presAssocID="{9A5B63A5-BF9D-49BE-8CAE-151F0050AF3C}" presName="node" presStyleLbl="node1" presStyleIdx="1" presStyleCnt="7">
        <dgm:presLayoutVars>
          <dgm:bulletEnabled val="1"/>
        </dgm:presLayoutVars>
      </dgm:prSet>
      <dgm:spPr/>
    </dgm:pt>
    <dgm:pt modelId="{4012DA8F-68D0-4185-A8BA-95694E5ECE78}" type="pres">
      <dgm:prSet presAssocID="{DD705D24-85DD-4C65-85DB-013A1D72397B}" presName="sibTrans" presStyleCnt="0"/>
      <dgm:spPr/>
    </dgm:pt>
    <dgm:pt modelId="{483A5070-E0C4-4425-AFA4-D639FAB6BB90}" type="pres">
      <dgm:prSet presAssocID="{09450BCD-B578-4333-B622-DA637B8D1C5D}" presName="node" presStyleLbl="node1" presStyleIdx="2" presStyleCnt="7">
        <dgm:presLayoutVars>
          <dgm:bulletEnabled val="1"/>
        </dgm:presLayoutVars>
      </dgm:prSet>
      <dgm:spPr/>
    </dgm:pt>
    <dgm:pt modelId="{120C4415-7A2C-4128-B058-83E387C14ECE}" type="pres">
      <dgm:prSet presAssocID="{30EB2BDD-AF01-49B0-9EB9-9BCEB507A42C}" presName="sibTrans" presStyleCnt="0"/>
      <dgm:spPr/>
    </dgm:pt>
    <dgm:pt modelId="{782809F5-007D-420C-BC8A-CFF5AE7126A3}" type="pres">
      <dgm:prSet presAssocID="{C25E32F4-9F1D-4583-B29A-A336996811CC}" presName="node" presStyleLbl="node1" presStyleIdx="3" presStyleCnt="7">
        <dgm:presLayoutVars>
          <dgm:bulletEnabled val="1"/>
        </dgm:presLayoutVars>
      </dgm:prSet>
      <dgm:spPr/>
    </dgm:pt>
    <dgm:pt modelId="{1CB6E4D6-8678-4D0F-93E7-1EEA30EDBE11}" type="pres">
      <dgm:prSet presAssocID="{F466DCD2-0070-4BA6-B1FE-F4438EE70BA2}" presName="sibTrans" presStyleCnt="0"/>
      <dgm:spPr/>
    </dgm:pt>
    <dgm:pt modelId="{39D90B09-7C7D-4134-9AFA-E9B288A8EEE3}" type="pres">
      <dgm:prSet presAssocID="{40F7CCE7-7FEA-4810-A581-239030B6B655}" presName="node" presStyleLbl="node1" presStyleIdx="4" presStyleCnt="7">
        <dgm:presLayoutVars>
          <dgm:bulletEnabled val="1"/>
        </dgm:presLayoutVars>
      </dgm:prSet>
      <dgm:spPr/>
    </dgm:pt>
    <dgm:pt modelId="{6053BBEE-BCC6-40BC-9250-35FFEC640594}" type="pres">
      <dgm:prSet presAssocID="{BB81D868-5CF9-4E94-BB64-31F2F0C4A3AD}" presName="sibTrans" presStyleCnt="0"/>
      <dgm:spPr/>
    </dgm:pt>
    <dgm:pt modelId="{4220E818-9E55-4161-B39F-2771D42DA986}" type="pres">
      <dgm:prSet presAssocID="{712EC8E2-0A9A-4D05-9F54-BB9BA0BCA1FB}" presName="node" presStyleLbl="node1" presStyleIdx="5" presStyleCnt="7">
        <dgm:presLayoutVars>
          <dgm:bulletEnabled val="1"/>
        </dgm:presLayoutVars>
      </dgm:prSet>
      <dgm:spPr/>
    </dgm:pt>
    <dgm:pt modelId="{CCD51468-0625-4E56-B20B-EE50BA799F6A}" type="pres">
      <dgm:prSet presAssocID="{D7DAD720-E6DC-4A92-8F7E-B6FB7EE4F256}" presName="sibTrans" presStyleCnt="0"/>
      <dgm:spPr/>
    </dgm:pt>
    <dgm:pt modelId="{9763EDDE-F1E3-4C74-B145-936967AA5CF7}" type="pres">
      <dgm:prSet presAssocID="{8193EE6E-113C-4976-B01B-7929B7763F4C}" presName="node" presStyleLbl="node1" presStyleIdx="6" presStyleCnt="7">
        <dgm:presLayoutVars>
          <dgm:bulletEnabled val="1"/>
        </dgm:presLayoutVars>
      </dgm:prSet>
      <dgm:spPr/>
    </dgm:pt>
  </dgm:ptLst>
  <dgm:cxnLst>
    <dgm:cxn modelId="{3347F803-547B-4C8C-B0E2-791E50D802CB}" type="presOf" srcId="{8193EE6E-113C-4976-B01B-7929B7763F4C}" destId="{9763EDDE-F1E3-4C74-B145-936967AA5CF7}" srcOrd="0" destOrd="0" presId="urn:microsoft.com/office/officeart/2005/8/layout/default"/>
    <dgm:cxn modelId="{45AE3327-14F0-47BE-8CB0-154EE51BCAB2}" srcId="{DD2E0BC1-EB06-4EA1-A738-D4444D9F861F}" destId="{9A5B63A5-BF9D-49BE-8CAE-151F0050AF3C}" srcOrd="1" destOrd="0" parTransId="{37832490-F9A5-4381-A251-38AA8081981F}" sibTransId="{DD705D24-85DD-4C65-85DB-013A1D72397B}"/>
    <dgm:cxn modelId="{A1560C29-4153-4405-9D19-2FC3E8C058F3}" srcId="{DD2E0BC1-EB06-4EA1-A738-D4444D9F861F}" destId="{712EC8E2-0A9A-4D05-9F54-BB9BA0BCA1FB}" srcOrd="5" destOrd="0" parTransId="{4AE59A96-FD1E-44F9-BA04-76D43AAD6791}" sibTransId="{D7DAD720-E6DC-4A92-8F7E-B6FB7EE4F256}"/>
    <dgm:cxn modelId="{FCF9703C-896B-4D90-A6B9-BB8D7778DB3C}" type="presOf" srcId="{712EC8E2-0A9A-4D05-9F54-BB9BA0BCA1FB}" destId="{4220E818-9E55-4161-B39F-2771D42DA986}" srcOrd="0" destOrd="0" presId="urn:microsoft.com/office/officeart/2005/8/layout/default"/>
    <dgm:cxn modelId="{FFA7286B-6D55-4650-A029-590F22716435}" type="presOf" srcId="{09450BCD-B578-4333-B622-DA637B8D1C5D}" destId="{483A5070-E0C4-4425-AFA4-D639FAB6BB90}" srcOrd="0" destOrd="0" presId="urn:microsoft.com/office/officeart/2005/8/layout/default"/>
    <dgm:cxn modelId="{C2F2DC4E-4D0D-4099-9A7C-9265B80A348A}" srcId="{DD2E0BC1-EB06-4EA1-A738-D4444D9F861F}" destId="{8193EE6E-113C-4976-B01B-7929B7763F4C}" srcOrd="6" destOrd="0" parTransId="{034F1AB8-5382-442E-8206-1F93A7601266}" sibTransId="{9C1BD219-0249-4954-837D-92ADFA6D02E6}"/>
    <dgm:cxn modelId="{8108D950-53C8-4760-98FF-D6B620C534ED}" type="presOf" srcId="{D095658C-E48E-45AC-A397-215EF2298D6D}" destId="{1C64B862-4B22-46F1-A75A-37F0D81A13CE}" srcOrd="0" destOrd="0" presId="urn:microsoft.com/office/officeart/2005/8/layout/default"/>
    <dgm:cxn modelId="{12C29575-3BEB-4599-8127-EFDB47A6738A}" type="presOf" srcId="{40F7CCE7-7FEA-4810-A581-239030B6B655}" destId="{39D90B09-7C7D-4134-9AFA-E9B288A8EEE3}" srcOrd="0" destOrd="0" presId="urn:microsoft.com/office/officeart/2005/8/layout/default"/>
    <dgm:cxn modelId="{85510677-6A6D-4C6A-8FC9-A8E2642B3495}" srcId="{DD2E0BC1-EB06-4EA1-A738-D4444D9F861F}" destId="{40F7CCE7-7FEA-4810-A581-239030B6B655}" srcOrd="4" destOrd="0" parTransId="{E1095C92-F037-409B-9BA6-8B8CC89097F7}" sibTransId="{BB81D868-5CF9-4E94-BB64-31F2F0C4A3AD}"/>
    <dgm:cxn modelId="{7153FF85-8B7C-4E73-A5DA-5F751355BA98}" type="presOf" srcId="{9A5B63A5-BF9D-49BE-8CAE-151F0050AF3C}" destId="{55408948-3619-436C-9FC6-055D71268196}" srcOrd="0" destOrd="0" presId="urn:microsoft.com/office/officeart/2005/8/layout/default"/>
    <dgm:cxn modelId="{B3E2A19A-26AA-4743-827B-83C9F2F7E8C5}" type="presOf" srcId="{DD2E0BC1-EB06-4EA1-A738-D4444D9F861F}" destId="{6047BF23-BA5D-4BFA-B3C7-F2F2BB4E9151}" srcOrd="0" destOrd="0" presId="urn:microsoft.com/office/officeart/2005/8/layout/default"/>
    <dgm:cxn modelId="{8BA7C39F-7B98-491A-8EE0-4CF4409BA507}" srcId="{DD2E0BC1-EB06-4EA1-A738-D4444D9F861F}" destId="{C25E32F4-9F1D-4583-B29A-A336996811CC}" srcOrd="3" destOrd="0" parTransId="{E02B6317-C48B-4AF9-AE74-60451DDBE72A}" sibTransId="{F466DCD2-0070-4BA6-B1FE-F4438EE70BA2}"/>
    <dgm:cxn modelId="{E0631FBB-D1E8-46AA-B3B5-D2D9859C7316}" srcId="{DD2E0BC1-EB06-4EA1-A738-D4444D9F861F}" destId="{09450BCD-B578-4333-B622-DA637B8D1C5D}" srcOrd="2" destOrd="0" parTransId="{C1C6A6E9-3F8E-4943-AE39-E0F033EA7D23}" sibTransId="{30EB2BDD-AF01-49B0-9EB9-9BCEB507A42C}"/>
    <dgm:cxn modelId="{615A6CC7-AA3F-4267-A1E1-388E6A8EA04C}" srcId="{DD2E0BC1-EB06-4EA1-A738-D4444D9F861F}" destId="{D095658C-E48E-45AC-A397-215EF2298D6D}" srcOrd="0" destOrd="0" parTransId="{F869537F-60F6-4B64-8B4B-C4B2054A4992}" sibTransId="{FFECB2B6-E534-4576-8C1C-C7119B40EDE8}"/>
    <dgm:cxn modelId="{C351C1DE-9968-4E84-B3AE-E703AC507F9D}" type="presOf" srcId="{C25E32F4-9F1D-4583-B29A-A336996811CC}" destId="{782809F5-007D-420C-BC8A-CFF5AE7126A3}" srcOrd="0" destOrd="0" presId="urn:microsoft.com/office/officeart/2005/8/layout/default"/>
    <dgm:cxn modelId="{FF8F7E10-1350-4BD8-A487-AAFB873E1F10}" type="presParOf" srcId="{6047BF23-BA5D-4BFA-B3C7-F2F2BB4E9151}" destId="{1C64B862-4B22-46F1-A75A-37F0D81A13CE}" srcOrd="0" destOrd="0" presId="urn:microsoft.com/office/officeart/2005/8/layout/default"/>
    <dgm:cxn modelId="{B4A93A62-DF50-4F94-8ABB-BD2D0202CE14}" type="presParOf" srcId="{6047BF23-BA5D-4BFA-B3C7-F2F2BB4E9151}" destId="{BCC6EDF0-10E5-4E26-86C2-525843E689FC}" srcOrd="1" destOrd="0" presId="urn:microsoft.com/office/officeart/2005/8/layout/default"/>
    <dgm:cxn modelId="{94F21A84-043E-4AC8-8331-E91DEA549418}" type="presParOf" srcId="{6047BF23-BA5D-4BFA-B3C7-F2F2BB4E9151}" destId="{55408948-3619-436C-9FC6-055D71268196}" srcOrd="2" destOrd="0" presId="urn:microsoft.com/office/officeart/2005/8/layout/default"/>
    <dgm:cxn modelId="{4B8AE946-C433-4755-A532-4E03FF5786C6}" type="presParOf" srcId="{6047BF23-BA5D-4BFA-B3C7-F2F2BB4E9151}" destId="{4012DA8F-68D0-4185-A8BA-95694E5ECE78}" srcOrd="3" destOrd="0" presId="urn:microsoft.com/office/officeart/2005/8/layout/default"/>
    <dgm:cxn modelId="{7F0A6C95-DDB5-401D-AF8D-20B4CD445C74}" type="presParOf" srcId="{6047BF23-BA5D-4BFA-B3C7-F2F2BB4E9151}" destId="{483A5070-E0C4-4425-AFA4-D639FAB6BB90}" srcOrd="4" destOrd="0" presId="urn:microsoft.com/office/officeart/2005/8/layout/default"/>
    <dgm:cxn modelId="{C8809E4C-C861-4554-9F01-168B7A79A782}" type="presParOf" srcId="{6047BF23-BA5D-4BFA-B3C7-F2F2BB4E9151}" destId="{120C4415-7A2C-4128-B058-83E387C14ECE}" srcOrd="5" destOrd="0" presId="urn:microsoft.com/office/officeart/2005/8/layout/default"/>
    <dgm:cxn modelId="{2D9EB493-1520-43C1-ADF3-4F623390D224}" type="presParOf" srcId="{6047BF23-BA5D-4BFA-B3C7-F2F2BB4E9151}" destId="{782809F5-007D-420C-BC8A-CFF5AE7126A3}" srcOrd="6" destOrd="0" presId="urn:microsoft.com/office/officeart/2005/8/layout/default"/>
    <dgm:cxn modelId="{5CD5D41A-C321-40EF-A6A2-285832C4B7AD}" type="presParOf" srcId="{6047BF23-BA5D-4BFA-B3C7-F2F2BB4E9151}" destId="{1CB6E4D6-8678-4D0F-93E7-1EEA30EDBE11}" srcOrd="7" destOrd="0" presId="urn:microsoft.com/office/officeart/2005/8/layout/default"/>
    <dgm:cxn modelId="{C2477E7F-2384-4615-88E2-EAF664AD9560}" type="presParOf" srcId="{6047BF23-BA5D-4BFA-B3C7-F2F2BB4E9151}" destId="{39D90B09-7C7D-4134-9AFA-E9B288A8EEE3}" srcOrd="8" destOrd="0" presId="urn:microsoft.com/office/officeart/2005/8/layout/default"/>
    <dgm:cxn modelId="{C880FA1D-ED71-47BA-8B3C-B9BD9B338D33}" type="presParOf" srcId="{6047BF23-BA5D-4BFA-B3C7-F2F2BB4E9151}" destId="{6053BBEE-BCC6-40BC-9250-35FFEC640594}" srcOrd="9" destOrd="0" presId="urn:microsoft.com/office/officeart/2005/8/layout/default"/>
    <dgm:cxn modelId="{BF5CEA67-DAB8-40B5-923E-60FBFCCEEE82}" type="presParOf" srcId="{6047BF23-BA5D-4BFA-B3C7-F2F2BB4E9151}" destId="{4220E818-9E55-4161-B39F-2771D42DA986}" srcOrd="10" destOrd="0" presId="urn:microsoft.com/office/officeart/2005/8/layout/default"/>
    <dgm:cxn modelId="{A276CC25-B269-4AE1-A39D-2F79EE537B3E}" type="presParOf" srcId="{6047BF23-BA5D-4BFA-B3C7-F2F2BB4E9151}" destId="{CCD51468-0625-4E56-B20B-EE50BA799F6A}" srcOrd="11" destOrd="0" presId="urn:microsoft.com/office/officeart/2005/8/layout/default"/>
    <dgm:cxn modelId="{0985FC99-0FA0-4304-8AF1-0DE33E9C5EED}" type="presParOf" srcId="{6047BF23-BA5D-4BFA-B3C7-F2F2BB4E9151}" destId="{9763EDDE-F1E3-4C74-B145-936967AA5CF7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1.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Освітнє середовище закладу 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C1C16809-2664-45F0-BB15-D3E2C31887F0}" type="presOf" srcId="{2FF22A93-153E-4888-BCB6-51A8F6D58828}" destId="{0DA443A1-3235-48F5-BD68-B70663BD8FAB}" srcOrd="1" destOrd="0" presId="urn:microsoft.com/office/officeart/2005/8/layout/vList4"/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998B4486-D3BC-4F23-A750-717FA545617B}" type="presOf" srcId="{2FF22A93-153E-4888-BCB6-51A8F6D58828}" destId="{72A6D4E7-B8D8-466C-A8D4-DA4483B4D433}" srcOrd="0" destOrd="0" presId="urn:microsoft.com/office/officeart/2005/8/layout/vList4"/>
    <dgm:cxn modelId="{1E0E9798-549C-4164-8404-9159DC9D9EF7}" type="presOf" srcId="{3B217433-97F1-4EE5-BAE1-85EBBFE1D788}" destId="{938C0AAE-7590-438E-B129-A6AF2FE8F4EF}" srcOrd="0" destOrd="0" presId="urn:microsoft.com/office/officeart/2005/8/layout/vList4"/>
    <dgm:cxn modelId="{95E5FBF0-19F2-4A34-A918-AA9B90A3855C}" type="presParOf" srcId="{938C0AAE-7590-438E-B129-A6AF2FE8F4EF}" destId="{C4B29C3C-560F-4BAB-98BE-ED98DF5C2B48}" srcOrd="0" destOrd="0" presId="urn:microsoft.com/office/officeart/2005/8/layout/vList4"/>
    <dgm:cxn modelId="{56B3C510-7D4B-4B9B-A268-B6C1ACE5516C}" type="presParOf" srcId="{C4B29C3C-560F-4BAB-98BE-ED98DF5C2B48}" destId="{72A6D4E7-B8D8-466C-A8D4-DA4483B4D433}" srcOrd="0" destOrd="0" presId="urn:microsoft.com/office/officeart/2005/8/layout/vList4"/>
    <dgm:cxn modelId="{9CA7899D-0A54-4BE1-9C9C-E28EE6A7260F}" type="presParOf" srcId="{C4B29C3C-560F-4BAB-98BE-ED98DF5C2B48}" destId="{12E27698-98E3-4D90-979B-DC9EB7FBCA8C}" srcOrd="1" destOrd="0" presId="urn:microsoft.com/office/officeart/2005/8/layout/vList4"/>
    <dgm:cxn modelId="{8EE8EFAE-0DC9-45FB-9D21-2804694EDB06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7723E85-42D6-48CF-B12E-37075C12C413}" type="doc">
      <dgm:prSet loTypeId="urn:microsoft.com/office/officeart/2009/3/layout/StepUpProcess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aa-ET"/>
        </a:p>
      </dgm:t>
    </dgm:pt>
    <dgm:pt modelId="{E6D58553-8131-46D0-BFE6-389529B3546D}">
      <dgm:prSet phldrT="[Текст]"/>
      <dgm:spPr/>
      <dgm:t>
        <a:bodyPr/>
        <a:lstStyle/>
        <a:p>
          <a:pPr algn="ctr"/>
          <a:r>
            <a:rPr lang="uk-UA" b="1" dirty="0">
              <a:latin typeface="Arial" panose="020B0604020202020204" pitchFamily="34" charset="0"/>
              <a:cs typeface="Arial" panose="020B0604020202020204" pitchFamily="34" charset="0"/>
            </a:rPr>
            <a:t>Початкова школа </a:t>
          </a:r>
        </a:p>
        <a:p>
          <a:pPr algn="ctr"/>
          <a:r>
            <a:rPr lang="uk-UA" b="1" dirty="0">
              <a:latin typeface="Arial" panose="020B0604020202020204" pitchFamily="34" charset="0"/>
              <a:cs typeface="Arial" panose="020B0604020202020204" pitchFamily="34" charset="0"/>
            </a:rPr>
            <a:t>(176 здобувачів освіти)</a:t>
          </a:r>
          <a:endParaRPr lang="aa-ET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F42BD5-2D35-494D-B83D-8C59D0119762}" type="parTrans" cxnId="{E708A33F-D31F-4F79-BA02-59A8E653FB85}">
      <dgm:prSet/>
      <dgm:spPr/>
      <dgm:t>
        <a:bodyPr/>
        <a:lstStyle/>
        <a:p>
          <a:endParaRPr lang="aa-ET"/>
        </a:p>
      </dgm:t>
    </dgm:pt>
    <dgm:pt modelId="{5616A543-87E5-459D-AFFF-584E2FD39EDB}" type="sibTrans" cxnId="{E708A33F-D31F-4F79-BA02-59A8E653FB85}">
      <dgm:prSet/>
      <dgm:spPr/>
      <dgm:t>
        <a:bodyPr/>
        <a:lstStyle/>
        <a:p>
          <a:endParaRPr lang="aa-ET"/>
        </a:p>
      </dgm:t>
    </dgm:pt>
    <dgm:pt modelId="{29D60509-A921-4EAE-8951-D1939C9B574C}">
      <dgm:prSet phldrT="[Текст]"/>
      <dgm:spPr/>
      <dgm:t>
        <a:bodyPr/>
        <a:lstStyle/>
        <a:p>
          <a:pPr algn="ctr"/>
          <a:r>
            <a:rPr lang="uk-UA" b="1" dirty="0">
              <a:latin typeface="Arial" panose="020B0604020202020204" pitchFamily="34" charset="0"/>
              <a:cs typeface="Arial" panose="020B0604020202020204" pitchFamily="34" charset="0"/>
            </a:rPr>
            <a:t>Основна школа</a:t>
          </a:r>
        </a:p>
        <a:p>
          <a:pPr algn="ctr"/>
          <a:r>
            <a:rPr lang="uk-UA" b="1" dirty="0">
              <a:latin typeface="Arial" panose="020B0604020202020204" pitchFamily="34" charset="0"/>
              <a:cs typeface="Arial" panose="020B0604020202020204" pitchFamily="34" charset="0"/>
            </a:rPr>
            <a:t>(199 здобувачів освіти)</a:t>
          </a:r>
          <a:endParaRPr lang="aa-ET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9D4E9D-B9E5-46B1-A0C4-7A58F769265F}" type="parTrans" cxnId="{79F92466-9BE0-4E18-A76E-2619FBA3D5BB}">
      <dgm:prSet/>
      <dgm:spPr/>
      <dgm:t>
        <a:bodyPr/>
        <a:lstStyle/>
        <a:p>
          <a:endParaRPr lang="aa-ET"/>
        </a:p>
      </dgm:t>
    </dgm:pt>
    <dgm:pt modelId="{4A2F6A0A-422F-4E11-9D10-69467ED25B33}" type="sibTrans" cxnId="{79F92466-9BE0-4E18-A76E-2619FBA3D5BB}">
      <dgm:prSet/>
      <dgm:spPr/>
      <dgm:t>
        <a:bodyPr/>
        <a:lstStyle/>
        <a:p>
          <a:endParaRPr lang="aa-ET"/>
        </a:p>
      </dgm:t>
    </dgm:pt>
    <dgm:pt modelId="{61767D62-5675-4433-9F3B-0813C7979939}" type="pres">
      <dgm:prSet presAssocID="{A7723E85-42D6-48CF-B12E-37075C12C413}" presName="rootnode" presStyleCnt="0">
        <dgm:presLayoutVars>
          <dgm:chMax/>
          <dgm:chPref/>
          <dgm:dir/>
          <dgm:animLvl val="lvl"/>
        </dgm:presLayoutVars>
      </dgm:prSet>
      <dgm:spPr/>
    </dgm:pt>
    <dgm:pt modelId="{A5B9CA7E-B776-4198-9C4D-7E76D2E1A3FA}" type="pres">
      <dgm:prSet presAssocID="{E6D58553-8131-46D0-BFE6-389529B3546D}" presName="composite" presStyleCnt="0"/>
      <dgm:spPr/>
    </dgm:pt>
    <dgm:pt modelId="{B6DA00D6-C63B-4265-9BF7-F30B719C915F}" type="pres">
      <dgm:prSet presAssocID="{E6D58553-8131-46D0-BFE6-389529B3546D}" presName="LShape" presStyleLbl="alignNode1" presStyleIdx="0" presStyleCnt="3" custScaleX="128203" custScaleY="141278" custLinFactNeighborX="-634" custLinFactNeighborY="-1582"/>
      <dgm:spPr/>
    </dgm:pt>
    <dgm:pt modelId="{17355E4A-0D01-4BA9-98FD-8B95FBA3A769}" type="pres">
      <dgm:prSet presAssocID="{E6D58553-8131-46D0-BFE6-389529B3546D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372B3868-444D-41FA-9E0E-57607671C934}" type="pres">
      <dgm:prSet presAssocID="{E6D58553-8131-46D0-BFE6-389529B3546D}" presName="Triangle" presStyleLbl="alignNode1" presStyleIdx="1" presStyleCnt="3" custLinFactNeighborX="94665" custLinFactNeighborY="-63891"/>
      <dgm:spPr/>
    </dgm:pt>
    <dgm:pt modelId="{06157755-8900-470A-A862-1151D0C3615C}" type="pres">
      <dgm:prSet presAssocID="{5616A543-87E5-459D-AFFF-584E2FD39EDB}" presName="sibTrans" presStyleCnt="0"/>
      <dgm:spPr/>
    </dgm:pt>
    <dgm:pt modelId="{73C3FA14-CAFA-47A4-86B0-A15130F969A1}" type="pres">
      <dgm:prSet presAssocID="{5616A543-87E5-459D-AFFF-584E2FD39EDB}" presName="space" presStyleCnt="0"/>
      <dgm:spPr/>
    </dgm:pt>
    <dgm:pt modelId="{56B96317-3362-40AE-8485-15F407C07C6D}" type="pres">
      <dgm:prSet presAssocID="{29D60509-A921-4EAE-8951-D1939C9B574C}" presName="composite" presStyleCnt="0"/>
      <dgm:spPr/>
    </dgm:pt>
    <dgm:pt modelId="{90E41AB2-8057-4B98-9C13-13A2CE896BCD}" type="pres">
      <dgm:prSet presAssocID="{29D60509-A921-4EAE-8951-D1939C9B574C}" presName="LShape" presStyleLbl="alignNode1" presStyleIdx="2" presStyleCnt="3" custScaleX="118981" custScaleY="129151" custLinFactNeighborX="1590" custLinFactNeighborY="4913"/>
      <dgm:spPr/>
    </dgm:pt>
    <dgm:pt modelId="{E3DC276A-E10D-4429-9924-1E2FA2BE053F}" type="pres">
      <dgm:prSet presAssocID="{29D60509-A921-4EAE-8951-D1939C9B574C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E708A33F-D31F-4F79-BA02-59A8E653FB85}" srcId="{A7723E85-42D6-48CF-B12E-37075C12C413}" destId="{E6D58553-8131-46D0-BFE6-389529B3546D}" srcOrd="0" destOrd="0" parTransId="{B6F42BD5-2D35-494D-B83D-8C59D0119762}" sibTransId="{5616A543-87E5-459D-AFFF-584E2FD39EDB}"/>
    <dgm:cxn modelId="{79F92466-9BE0-4E18-A76E-2619FBA3D5BB}" srcId="{A7723E85-42D6-48CF-B12E-37075C12C413}" destId="{29D60509-A921-4EAE-8951-D1939C9B574C}" srcOrd="1" destOrd="0" parTransId="{859D4E9D-B9E5-46B1-A0C4-7A58F769265F}" sibTransId="{4A2F6A0A-422F-4E11-9D10-69467ED25B33}"/>
    <dgm:cxn modelId="{76F2CF7E-F7FE-4209-9ADA-FD6881D0F3FA}" type="presOf" srcId="{E6D58553-8131-46D0-BFE6-389529B3546D}" destId="{17355E4A-0D01-4BA9-98FD-8B95FBA3A769}" srcOrd="0" destOrd="0" presId="urn:microsoft.com/office/officeart/2009/3/layout/StepUpProcess"/>
    <dgm:cxn modelId="{F25E639B-6F01-4AC9-A397-A80C8EFF2FAF}" type="presOf" srcId="{A7723E85-42D6-48CF-B12E-37075C12C413}" destId="{61767D62-5675-4433-9F3B-0813C7979939}" srcOrd="0" destOrd="0" presId="urn:microsoft.com/office/officeart/2009/3/layout/StepUpProcess"/>
    <dgm:cxn modelId="{D06E31FF-A1EA-4161-9DF6-23406D1A8D11}" type="presOf" srcId="{29D60509-A921-4EAE-8951-D1939C9B574C}" destId="{E3DC276A-E10D-4429-9924-1E2FA2BE053F}" srcOrd="0" destOrd="0" presId="urn:microsoft.com/office/officeart/2009/3/layout/StepUpProcess"/>
    <dgm:cxn modelId="{8DB05A7E-9A45-42C2-AF01-11DBC0938657}" type="presParOf" srcId="{61767D62-5675-4433-9F3B-0813C7979939}" destId="{A5B9CA7E-B776-4198-9C4D-7E76D2E1A3FA}" srcOrd="0" destOrd="0" presId="urn:microsoft.com/office/officeart/2009/3/layout/StepUpProcess"/>
    <dgm:cxn modelId="{77BEEDBC-7A9F-41A0-BE31-CA41523C615C}" type="presParOf" srcId="{A5B9CA7E-B776-4198-9C4D-7E76D2E1A3FA}" destId="{B6DA00D6-C63B-4265-9BF7-F30B719C915F}" srcOrd="0" destOrd="0" presId="urn:microsoft.com/office/officeart/2009/3/layout/StepUpProcess"/>
    <dgm:cxn modelId="{713EBA67-8CD7-4DFE-84C7-100B1C755994}" type="presParOf" srcId="{A5B9CA7E-B776-4198-9C4D-7E76D2E1A3FA}" destId="{17355E4A-0D01-4BA9-98FD-8B95FBA3A769}" srcOrd="1" destOrd="0" presId="urn:microsoft.com/office/officeart/2009/3/layout/StepUpProcess"/>
    <dgm:cxn modelId="{4AC63D05-B687-40CD-BF93-27CA5CC752CF}" type="presParOf" srcId="{A5B9CA7E-B776-4198-9C4D-7E76D2E1A3FA}" destId="{372B3868-444D-41FA-9E0E-57607671C934}" srcOrd="2" destOrd="0" presId="urn:microsoft.com/office/officeart/2009/3/layout/StepUpProcess"/>
    <dgm:cxn modelId="{92C88BB5-C7B3-4F00-8071-FF3EF4EA29F2}" type="presParOf" srcId="{61767D62-5675-4433-9F3B-0813C7979939}" destId="{06157755-8900-470A-A862-1151D0C3615C}" srcOrd="1" destOrd="0" presId="urn:microsoft.com/office/officeart/2009/3/layout/StepUpProcess"/>
    <dgm:cxn modelId="{ACA6A1B4-0472-4610-BFAF-0016A508342C}" type="presParOf" srcId="{06157755-8900-470A-A862-1151D0C3615C}" destId="{73C3FA14-CAFA-47A4-86B0-A15130F969A1}" srcOrd="0" destOrd="0" presId="urn:microsoft.com/office/officeart/2009/3/layout/StepUpProcess"/>
    <dgm:cxn modelId="{7788C029-F30E-46AF-9D91-F08301F0E5D2}" type="presParOf" srcId="{61767D62-5675-4433-9F3B-0813C7979939}" destId="{56B96317-3362-40AE-8485-15F407C07C6D}" srcOrd="2" destOrd="0" presId="urn:microsoft.com/office/officeart/2009/3/layout/StepUpProcess"/>
    <dgm:cxn modelId="{4480E3D3-5493-47B7-9446-0ED4E026F917}" type="presParOf" srcId="{56B96317-3362-40AE-8485-15F407C07C6D}" destId="{90E41AB2-8057-4B98-9C13-13A2CE896BCD}" srcOrd="0" destOrd="0" presId="urn:microsoft.com/office/officeart/2009/3/layout/StepUpProcess"/>
    <dgm:cxn modelId="{128D18FF-CC90-4D1C-9020-044B0EADBE21}" type="presParOf" srcId="{56B96317-3362-40AE-8485-15F407C07C6D}" destId="{E3DC276A-E10D-4429-9924-1E2FA2BE053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1.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Освітнє середовище закладу 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8CE92713-0C5A-4441-97B3-8775369253A6}" type="presOf" srcId="{2FF22A93-153E-4888-BCB6-51A8F6D58828}" destId="{0DA443A1-3235-48F5-BD68-B70663BD8FAB}" srcOrd="1" destOrd="0" presId="urn:microsoft.com/office/officeart/2005/8/layout/vList4"/>
    <dgm:cxn modelId="{FB778E19-4A51-419D-AB92-99635CA71F88}" type="presOf" srcId="{2FF22A93-153E-4888-BCB6-51A8F6D58828}" destId="{72A6D4E7-B8D8-466C-A8D4-DA4483B4D433}" srcOrd="0" destOrd="0" presId="urn:microsoft.com/office/officeart/2005/8/layout/vList4"/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D9194CE6-893A-45B4-B7CA-E190046E41A7}" type="presOf" srcId="{3B217433-97F1-4EE5-BAE1-85EBBFE1D788}" destId="{938C0AAE-7590-438E-B129-A6AF2FE8F4EF}" srcOrd="0" destOrd="0" presId="urn:microsoft.com/office/officeart/2005/8/layout/vList4"/>
    <dgm:cxn modelId="{97987C3E-74D4-4C8D-A120-26BAE31CCC9C}" type="presParOf" srcId="{938C0AAE-7590-438E-B129-A6AF2FE8F4EF}" destId="{C4B29C3C-560F-4BAB-98BE-ED98DF5C2B48}" srcOrd="0" destOrd="0" presId="urn:microsoft.com/office/officeart/2005/8/layout/vList4"/>
    <dgm:cxn modelId="{F469467C-5038-4FBD-B771-E1346F32D118}" type="presParOf" srcId="{C4B29C3C-560F-4BAB-98BE-ED98DF5C2B48}" destId="{72A6D4E7-B8D8-466C-A8D4-DA4483B4D433}" srcOrd="0" destOrd="0" presId="urn:microsoft.com/office/officeart/2005/8/layout/vList4"/>
    <dgm:cxn modelId="{9682055C-97B5-43CC-9103-CCC4F27E84A5}" type="presParOf" srcId="{C4B29C3C-560F-4BAB-98BE-ED98DF5C2B48}" destId="{12E27698-98E3-4D90-979B-DC9EB7FBCA8C}" srcOrd="1" destOrd="0" presId="urn:microsoft.com/office/officeart/2005/8/layout/vList4"/>
    <dgm:cxn modelId="{1FB05109-48C6-49D5-84F8-EAD5EB3D668F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1.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Освітнє середовище закладу 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048285CD-FBB5-45D0-BB0D-3830603AF9D4}" type="presOf" srcId="{2FF22A93-153E-4888-BCB6-51A8F6D58828}" destId="{0DA443A1-3235-48F5-BD68-B70663BD8FAB}" srcOrd="1" destOrd="0" presId="urn:microsoft.com/office/officeart/2005/8/layout/vList4"/>
    <dgm:cxn modelId="{992B35DB-9C3E-48A3-BB67-4651446E4B44}" type="presOf" srcId="{2FF22A93-153E-4888-BCB6-51A8F6D58828}" destId="{72A6D4E7-B8D8-466C-A8D4-DA4483B4D433}" srcOrd="0" destOrd="0" presId="urn:microsoft.com/office/officeart/2005/8/layout/vList4"/>
    <dgm:cxn modelId="{B223DCF7-B88D-4362-B86E-8A42FBFCF8BE}" type="presOf" srcId="{3B217433-97F1-4EE5-BAE1-85EBBFE1D788}" destId="{938C0AAE-7590-438E-B129-A6AF2FE8F4EF}" srcOrd="0" destOrd="0" presId="urn:microsoft.com/office/officeart/2005/8/layout/vList4"/>
    <dgm:cxn modelId="{143641C6-F6C4-4F90-B61A-EAD0AA104A0E}" type="presParOf" srcId="{938C0AAE-7590-438E-B129-A6AF2FE8F4EF}" destId="{C4B29C3C-560F-4BAB-98BE-ED98DF5C2B48}" srcOrd="0" destOrd="0" presId="urn:microsoft.com/office/officeart/2005/8/layout/vList4"/>
    <dgm:cxn modelId="{E7A487E9-44F7-49C9-A4EA-A3150BFB69AE}" type="presParOf" srcId="{C4B29C3C-560F-4BAB-98BE-ED98DF5C2B48}" destId="{72A6D4E7-B8D8-466C-A8D4-DA4483B4D433}" srcOrd="0" destOrd="0" presId="urn:microsoft.com/office/officeart/2005/8/layout/vList4"/>
    <dgm:cxn modelId="{8688969D-F915-4C87-8CF5-F770633E94C9}" type="presParOf" srcId="{C4B29C3C-560F-4BAB-98BE-ED98DF5C2B48}" destId="{12E27698-98E3-4D90-979B-DC9EB7FBCA8C}" srcOrd="1" destOrd="0" presId="urn:microsoft.com/office/officeart/2005/8/layout/vList4"/>
    <dgm:cxn modelId="{8194F4D3-4F14-473A-860E-5413D8EFE965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1.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Освітнє середовище закладу 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A66776B1-F4C0-4564-9C49-A6CFA5745517}" type="presOf" srcId="{2FF22A93-153E-4888-BCB6-51A8F6D58828}" destId="{72A6D4E7-B8D8-466C-A8D4-DA4483B4D433}" srcOrd="0" destOrd="0" presId="urn:microsoft.com/office/officeart/2005/8/layout/vList4"/>
    <dgm:cxn modelId="{F41316B6-2743-4DD1-82A6-D94320C75371}" type="presOf" srcId="{2FF22A93-153E-4888-BCB6-51A8F6D58828}" destId="{0DA443A1-3235-48F5-BD68-B70663BD8FAB}" srcOrd="1" destOrd="0" presId="urn:microsoft.com/office/officeart/2005/8/layout/vList4"/>
    <dgm:cxn modelId="{DEDC52CF-6FDC-4A30-BF2F-5B001F8C0234}" type="presOf" srcId="{3B217433-97F1-4EE5-BAE1-85EBBFE1D788}" destId="{938C0AAE-7590-438E-B129-A6AF2FE8F4EF}" srcOrd="0" destOrd="0" presId="urn:microsoft.com/office/officeart/2005/8/layout/vList4"/>
    <dgm:cxn modelId="{4538AFB0-4C1D-4596-A04D-CE32E3C61139}" type="presParOf" srcId="{938C0AAE-7590-438E-B129-A6AF2FE8F4EF}" destId="{C4B29C3C-560F-4BAB-98BE-ED98DF5C2B48}" srcOrd="0" destOrd="0" presId="urn:microsoft.com/office/officeart/2005/8/layout/vList4"/>
    <dgm:cxn modelId="{93BCE109-308F-434A-8D9B-2D8D45A816C7}" type="presParOf" srcId="{C4B29C3C-560F-4BAB-98BE-ED98DF5C2B48}" destId="{72A6D4E7-B8D8-466C-A8D4-DA4483B4D433}" srcOrd="0" destOrd="0" presId="urn:microsoft.com/office/officeart/2005/8/layout/vList4"/>
    <dgm:cxn modelId="{44D9D9A7-8AD0-4498-B463-41F3D4AC21DA}" type="presParOf" srcId="{C4B29C3C-560F-4BAB-98BE-ED98DF5C2B48}" destId="{12E27698-98E3-4D90-979B-DC9EB7FBCA8C}" srcOrd="1" destOrd="0" presId="urn:microsoft.com/office/officeart/2005/8/layout/vList4"/>
    <dgm:cxn modelId="{1B8A5E8F-790E-4B3C-AB57-9AC7D2E988A7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863868-B3C2-4FB4-AEF7-BDC20533D41C}">
      <dsp:nvSpPr>
        <dsp:cNvPr id="0" name=""/>
        <dsp:cNvSpPr/>
      </dsp:nvSpPr>
      <dsp:spPr>
        <a:xfrm>
          <a:off x="-6620247" y="-946738"/>
          <a:ext cx="7879453" cy="7879453"/>
        </a:xfrm>
        <a:prstGeom prst="blockArc">
          <a:avLst>
            <a:gd name="adj1" fmla="val 18900000"/>
            <a:gd name="adj2" fmla="val 2700000"/>
            <a:gd name="adj3" fmla="val 274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B88A36-B249-49BE-9886-8F251AB592D8}">
      <dsp:nvSpPr>
        <dsp:cNvPr id="0" name=""/>
        <dsp:cNvSpPr/>
      </dsp:nvSpPr>
      <dsp:spPr>
        <a:xfrm>
          <a:off x="578648" y="0"/>
          <a:ext cx="10890870" cy="14716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1077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rgbClr val="0000CC"/>
              </a:solidFill>
              <a:latin typeface="Consolas" panose="020B0609020204030204" pitchFamily="49" charset="0"/>
            </a:rPr>
            <a:t>створення безпечного та комфортного освітнього середовища гімназії, для забезпечення реалізації прав громадян на здобуття дошкільної, початкової, базової середньої освіти в умовах гімназії</a:t>
          </a:r>
          <a:endParaRPr lang="aa-ET" sz="1400" b="1" kern="1200" dirty="0">
            <a:solidFill>
              <a:srgbClr val="0000CC"/>
            </a:solidFill>
            <a:latin typeface="Consolas" panose="020B0609020204030204" pitchFamily="49" charset="0"/>
          </a:endParaRPr>
        </a:p>
      </dsp:txBody>
      <dsp:txXfrm>
        <a:off x="578648" y="0"/>
        <a:ext cx="10890870" cy="1471635"/>
      </dsp:txXfrm>
    </dsp:sp>
    <dsp:sp modelId="{3DADC36F-45A1-41F2-A3C9-5D4968A9B642}">
      <dsp:nvSpPr>
        <dsp:cNvPr id="0" name=""/>
        <dsp:cNvSpPr/>
      </dsp:nvSpPr>
      <dsp:spPr>
        <a:xfrm>
          <a:off x="92464" y="339952"/>
          <a:ext cx="915082" cy="915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A6C577-89A8-412C-91CB-2BFC3254406B}">
      <dsp:nvSpPr>
        <dsp:cNvPr id="0" name=""/>
        <dsp:cNvSpPr/>
      </dsp:nvSpPr>
      <dsp:spPr>
        <a:xfrm>
          <a:off x="1141133" y="1662341"/>
          <a:ext cx="10366293" cy="73206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1077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в умовах воєнного стану створити безпечні умови перебування: облаштування найпростішого укриття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1141133" y="1662341"/>
        <a:ext cx="10366293" cy="732065"/>
      </dsp:txXfrm>
    </dsp:sp>
    <dsp:sp modelId="{B4C884D3-95ED-469C-BB3D-AD66A023EF92}">
      <dsp:nvSpPr>
        <dsp:cNvPr id="0" name=""/>
        <dsp:cNvSpPr/>
      </dsp:nvSpPr>
      <dsp:spPr>
        <a:xfrm>
          <a:off x="617041" y="1437699"/>
          <a:ext cx="915082" cy="915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90E345-989E-496C-B99E-618A07FD25EE}">
      <dsp:nvSpPr>
        <dsp:cNvPr id="0" name=""/>
        <dsp:cNvSpPr/>
      </dsp:nvSpPr>
      <dsp:spPr>
        <a:xfrm>
          <a:off x="1235585" y="2626955"/>
          <a:ext cx="10205290" cy="73206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1077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продовження ведення електронного журналу та електронних щоденників та поступовий перехід на електронний документообіг у гімназії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1235585" y="2626955"/>
        <a:ext cx="10205290" cy="732065"/>
      </dsp:txXfrm>
    </dsp:sp>
    <dsp:sp modelId="{BE86A15B-A18D-4F35-A9FB-B93F51CEF33F}">
      <dsp:nvSpPr>
        <dsp:cNvPr id="0" name=""/>
        <dsp:cNvSpPr/>
      </dsp:nvSpPr>
      <dsp:spPr>
        <a:xfrm>
          <a:off x="778044" y="2535447"/>
          <a:ext cx="915082" cy="915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F29A2-7742-4691-81B7-90B10C91A882}">
      <dsp:nvSpPr>
        <dsp:cNvPr id="0" name=""/>
        <dsp:cNvSpPr/>
      </dsp:nvSpPr>
      <dsp:spPr>
        <a:xfrm>
          <a:off x="1074582" y="3724702"/>
          <a:ext cx="10366293" cy="73206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1077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зміна педагогічної системи роботи колективу відповідно до вимог сьогодення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1074582" y="3724702"/>
        <a:ext cx="10366293" cy="732065"/>
      </dsp:txXfrm>
    </dsp:sp>
    <dsp:sp modelId="{87D5D3B9-28CA-48BD-814C-AA78AA0393A5}">
      <dsp:nvSpPr>
        <dsp:cNvPr id="0" name=""/>
        <dsp:cNvSpPr/>
      </dsp:nvSpPr>
      <dsp:spPr>
        <a:xfrm>
          <a:off x="617041" y="3633194"/>
          <a:ext cx="915082" cy="915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2B652D-3995-4562-AF0D-1965721C149B}">
      <dsp:nvSpPr>
        <dsp:cNvPr id="0" name=""/>
        <dsp:cNvSpPr/>
      </dsp:nvSpPr>
      <dsp:spPr>
        <a:xfrm>
          <a:off x="550005" y="4822450"/>
          <a:ext cx="10890870" cy="73206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107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latin typeface="Consolas" panose="020B0609020204030204" pitchFamily="49" charset="0"/>
            </a:rPr>
            <a:t>підвищення ефективності виховання та розвитку учнів</a:t>
          </a:r>
          <a:endParaRPr lang="aa-ET" sz="2800" kern="1200" dirty="0"/>
        </a:p>
      </dsp:txBody>
      <dsp:txXfrm>
        <a:off x="550005" y="4822450"/>
        <a:ext cx="10890870" cy="732065"/>
      </dsp:txXfrm>
    </dsp:sp>
    <dsp:sp modelId="{F18D61D2-1855-450F-A76B-AE71EB40E65A}">
      <dsp:nvSpPr>
        <dsp:cNvPr id="0" name=""/>
        <dsp:cNvSpPr/>
      </dsp:nvSpPr>
      <dsp:spPr>
        <a:xfrm>
          <a:off x="92464" y="4730941"/>
          <a:ext cx="915082" cy="915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1.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Освітнє середовище закладу 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F2307-F224-4B00-BED5-1E2746787446}">
      <dsp:nvSpPr>
        <dsp:cNvPr id="0" name=""/>
        <dsp:cNvSpPr/>
      </dsp:nvSpPr>
      <dsp:spPr>
        <a:xfrm>
          <a:off x="3173" y="421504"/>
          <a:ext cx="3220687" cy="19324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onsolas" panose="020B0609020204030204" pitchFamily="49" charset="0"/>
            </a:rPr>
            <a:t>Забезпечення пожежної безпеки закладу</a:t>
          </a:r>
          <a:endParaRPr lang="aa-ET" sz="1800" b="1" kern="1200" dirty="0">
            <a:latin typeface="Consolas" panose="020B0609020204030204" pitchFamily="49" charset="0"/>
          </a:endParaRPr>
        </a:p>
      </dsp:txBody>
      <dsp:txXfrm>
        <a:off x="3173" y="421504"/>
        <a:ext cx="3220687" cy="1932412"/>
      </dsp:txXfrm>
    </dsp:sp>
    <dsp:sp modelId="{3BA9CD41-D126-4549-9549-70892B375812}">
      <dsp:nvSpPr>
        <dsp:cNvPr id="0" name=""/>
        <dsp:cNvSpPr/>
      </dsp:nvSpPr>
      <dsp:spPr>
        <a:xfrm>
          <a:off x="3545929" y="421504"/>
          <a:ext cx="4164058" cy="193241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onsolas" panose="020B0609020204030204" pitchFamily="49" charset="0"/>
            </a:rPr>
            <a:t>Капітальний ремонт даху навчального закладу</a:t>
          </a:r>
          <a:endParaRPr lang="aa-ET" sz="1600" b="1" kern="1200" dirty="0">
            <a:latin typeface="Consolas" panose="020B0609020204030204" pitchFamily="49" charset="0"/>
          </a:endParaRPr>
        </a:p>
      </dsp:txBody>
      <dsp:txXfrm>
        <a:off x="3545929" y="421504"/>
        <a:ext cx="4164058" cy="1932412"/>
      </dsp:txXfrm>
    </dsp:sp>
    <dsp:sp modelId="{795FAA85-E6D1-4B1E-8CC9-DA8173A9EF1E}">
      <dsp:nvSpPr>
        <dsp:cNvPr id="0" name=""/>
        <dsp:cNvSpPr/>
      </dsp:nvSpPr>
      <dsp:spPr>
        <a:xfrm>
          <a:off x="8032056" y="421504"/>
          <a:ext cx="3220687" cy="193241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Облаштування</a:t>
          </a:r>
          <a:r>
            <a:rPr lang="en-US" sz="1400" b="1" kern="1200" dirty="0">
              <a:latin typeface="Consolas" panose="020B0609020204030204" pitchFamily="49" charset="0"/>
            </a:rPr>
            <a:t> STEM-</a:t>
          </a:r>
          <a:r>
            <a:rPr lang="uk-UA" sz="1400" b="1" kern="1200" dirty="0">
              <a:latin typeface="Consolas" panose="020B0609020204030204" pitchFamily="49" charset="0"/>
            </a:rPr>
            <a:t>лабораторії</a:t>
          </a:r>
          <a:r>
            <a:rPr lang="en-US" sz="1400" b="1" kern="1200" dirty="0">
              <a:latin typeface="Consolas" panose="020B0609020204030204" pitchFamily="49" charset="0"/>
            </a:rPr>
            <a:t> 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8032056" y="421504"/>
        <a:ext cx="3220687" cy="1932412"/>
      </dsp:txXfrm>
    </dsp:sp>
    <dsp:sp modelId="{F7D7E9CE-F738-453F-A12A-E12DB76FC164}">
      <dsp:nvSpPr>
        <dsp:cNvPr id="0" name=""/>
        <dsp:cNvSpPr/>
      </dsp:nvSpPr>
      <dsp:spPr>
        <a:xfrm>
          <a:off x="474858" y="2675985"/>
          <a:ext cx="3220687" cy="193241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Продовження створення сучасного та безпечного освітнього простору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474858" y="2675985"/>
        <a:ext cx="3220687" cy="1932412"/>
      </dsp:txXfrm>
    </dsp:sp>
    <dsp:sp modelId="{C83F84AF-FA83-45D4-AB49-440C6DD82A26}">
      <dsp:nvSpPr>
        <dsp:cNvPr id="0" name=""/>
        <dsp:cNvSpPr/>
      </dsp:nvSpPr>
      <dsp:spPr>
        <a:xfrm>
          <a:off x="4017614" y="2675985"/>
          <a:ext cx="3220687" cy="19324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onsolas" panose="020B0609020204030204" pitchFamily="49" charset="0"/>
            </a:rPr>
            <a:t>Продовження створення ресурсної кімнати та її облаштування</a:t>
          </a:r>
          <a:endParaRPr lang="aa-ET" sz="1600" b="1" kern="1200" dirty="0">
            <a:latin typeface="Consolas" panose="020B0609020204030204" pitchFamily="49" charset="0"/>
          </a:endParaRPr>
        </a:p>
      </dsp:txBody>
      <dsp:txXfrm>
        <a:off x="4017614" y="2675985"/>
        <a:ext cx="3220687" cy="1932412"/>
      </dsp:txXfrm>
    </dsp:sp>
    <dsp:sp modelId="{A65611F7-6A19-4D8A-ACCF-FDA2875E85A8}">
      <dsp:nvSpPr>
        <dsp:cNvPr id="0" name=""/>
        <dsp:cNvSpPr/>
      </dsp:nvSpPr>
      <dsp:spPr>
        <a:xfrm>
          <a:off x="7588068" y="2694459"/>
          <a:ext cx="3220687" cy="19324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onsolas" panose="020B0609020204030204" pitchFamily="49" charset="0"/>
            </a:rPr>
            <a:t>Будівництво</a:t>
          </a:r>
          <a:r>
            <a:rPr lang="uk-UA" sz="1800" b="1" kern="1200" baseline="0" dirty="0">
              <a:latin typeface="Consolas" panose="020B0609020204030204" pitchFamily="49" charset="0"/>
            </a:rPr>
            <a:t> укриття</a:t>
          </a:r>
          <a:r>
            <a:rPr lang="uk-UA" sz="1200" b="1" kern="1200" baseline="0" dirty="0">
              <a:latin typeface="Consolas" panose="020B0609020204030204" pitchFamily="49" charset="0"/>
            </a:rPr>
            <a:t>!</a:t>
          </a:r>
          <a:endParaRPr lang="aa-ET" sz="1200" b="1" kern="1200" dirty="0">
            <a:latin typeface="Consolas" panose="020B0609020204030204" pitchFamily="49" charset="0"/>
          </a:endParaRPr>
        </a:p>
      </dsp:txBody>
      <dsp:txXfrm>
        <a:off x="7588068" y="2694459"/>
        <a:ext cx="3220687" cy="193241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2.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Система оцінювання здобувачів освіти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2.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Система оцінювання здобувачів освіти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2.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Система оцінювання здобувачів освіти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F2307-F224-4B00-BED5-1E2746787446}">
      <dsp:nvSpPr>
        <dsp:cNvPr id="0" name=""/>
        <dsp:cNvSpPr/>
      </dsp:nvSpPr>
      <dsp:spPr>
        <a:xfrm>
          <a:off x="3297" y="814472"/>
          <a:ext cx="2616121" cy="15696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Провести комплексну роботу щодо впровадження дієвої системи оцінювання учнів гімназії 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3297" y="814472"/>
        <a:ext cx="2616121" cy="1569672"/>
      </dsp:txXfrm>
    </dsp:sp>
    <dsp:sp modelId="{3BA9CD41-D126-4549-9549-70892B375812}">
      <dsp:nvSpPr>
        <dsp:cNvPr id="0" name=""/>
        <dsp:cNvSpPr/>
      </dsp:nvSpPr>
      <dsp:spPr>
        <a:xfrm>
          <a:off x="2881031" y="814472"/>
          <a:ext cx="2616121" cy="15696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Продовжити традиції </a:t>
          </a:r>
          <a:r>
            <a:rPr lang="uk-UA" sz="1400" b="1" kern="1200" dirty="0" err="1">
              <a:latin typeface="Consolas" panose="020B0609020204030204" pitchFamily="49" charset="0"/>
            </a:rPr>
            <a:t>взаємовідвідування</a:t>
          </a:r>
          <a:r>
            <a:rPr lang="uk-UA" sz="1400" b="1" kern="1200" dirty="0">
              <a:latin typeface="Consolas" panose="020B0609020204030204" pitchFamily="49" charset="0"/>
            </a:rPr>
            <a:t> уроків учителями для здійснення обміну досвідом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2881031" y="814472"/>
        <a:ext cx="2616121" cy="1569672"/>
      </dsp:txXfrm>
    </dsp:sp>
    <dsp:sp modelId="{795FAA85-E6D1-4B1E-8CC9-DA8173A9EF1E}">
      <dsp:nvSpPr>
        <dsp:cNvPr id="0" name=""/>
        <dsp:cNvSpPr/>
      </dsp:nvSpPr>
      <dsp:spPr>
        <a:xfrm>
          <a:off x="5758764" y="814472"/>
          <a:ext cx="2616121" cy="15696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latin typeface="Consolas" panose="020B0609020204030204" pitchFamily="49" charset="0"/>
            </a:rPr>
            <a:t>Рекомендуємо вчителям попрацювати над підвищенням самооцінки щодо пункту розробки власних критеріїв оцінювання</a:t>
          </a:r>
          <a:endParaRPr lang="aa-ET" sz="1200" b="1" kern="1200" dirty="0">
            <a:latin typeface="Consolas" panose="020B0609020204030204" pitchFamily="49" charset="0"/>
          </a:endParaRPr>
        </a:p>
      </dsp:txBody>
      <dsp:txXfrm>
        <a:off x="5758764" y="814472"/>
        <a:ext cx="2616121" cy="1569672"/>
      </dsp:txXfrm>
    </dsp:sp>
    <dsp:sp modelId="{F7D7E9CE-F738-453F-A12A-E12DB76FC164}">
      <dsp:nvSpPr>
        <dsp:cNvPr id="0" name=""/>
        <dsp:cNvSpPr/>
      </dsp:nvSpPr>
      <dsp:spPr>
        <a:xfrm>
          <a:off x="8636498" y="814472"/>
          <a:ext cx="2616121" cy="15696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latin typeface="Consolas" panose="020B0609020204030204" pitchFamily="49" charset="0"/>
            </a:rPr>
            <a:t>Доводити до відома здобувачів освіти критерії оцінювання та очікувані результати відповідно до мети уроку</a:t>
          </a:r>
          <a:endParaRPr lang="aa-ET" sz="1200" b="1" kern="1200" dirty="0">
            <a:latin typeface="Consolas" panose="020B0609020204030204" pitchFamily="49" charset="0"/>
          </a:endParaRPr>
        </a:p>
      </dsp:txBody>
      <dsp:txXfrm>
        <a:off x="8636498" y="814472"/>
        <a:ext cx="2616121" cy="1569672"/>
      </dsp:txXfrm>
    </dsp:sp>
    <dsp:sp modelId="{C83F84AF-FA83-45D4-AB49-440C6DD82A26}">
      <dsp:nvSpPr>
        <dsp:cNvPr id="0" name=""/>
        <dsp:cNvSpPr/>
      </dsp:nvSpPr>
      <dsp:spPr>
        <a:xfrm>
          <a:off x="3297" y="2645757"/>
          <a:ext cx="2616121" cy="156967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latin typeface="Consolas" panose="020B0609020204030204" pitchFamily="49" charset="0"/>
            </a:rPr>
            <a:t>Систематично проводити моніторинг навчання інваріантної частини з метою визначення чинників впливу на отримання вищого результату</a:t>
          </a:r>
          <a:endParaRPr lang="aa-ET" sz="1200" b="1" kern="1200" dirty="0">
            <a:latin typeface="Consolas" panose="020B0609020204030204" pitchFamily="49" charset="0"/>
          </a:endParaRPr>
        </a:p>
      </dsp:txBody>
      <dsp:txXfrm>
        <a:off x="3297" y="2645757"/>
        <a:ext cx="2616121" cy="1569672"/>
      </dsp:txXfrm>
    </dsp:sp>
    <dsp:sp modelId="{3E2D223E-B0D6-473D-BF17-3EEAD98DD715}">
      <dsp:nvSpPr>
        <dsp:cNvPr id="0" name=""/>
        <dsp:cNvSpPr/>
      </dsp:nvSpPr>
      <dsp:spPr>
        <a:xfrm>
          <a:off x="2881031" y="2645757"/>
          <a:ext cx="2616121" cy="15696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50" b="1" kern="1200" dirty="0">
              <a:latin typeface="Consolas" panose="020B0609020204030204" pitchFamily="49" charset="0"/>
            </a:rPr>
            <a:t>Систематично застосовувати різні прийоми формувального оцінювання результатів навчання учнів</a:t>
          </a:r>
          <a:endParaRPr lang="aa-ET" sz="1250" b="1" kern="1200" dirty="0">
            <a:latin typeface="Consolas" panose="020B0609020204030204" pitchFamily="49" charset="0"/>
          </a:endParaRPr>
        </a:p>
      </dsp:txBody>
      <dsp:txXfrm>
        <a:off x="2881031" y="2645757"/>
        <a:ext cx="2616121" cy="1569672"/>
      </dsp:txXfrm>
    </dsp:sp>
    <dsp:sp modelId="{A65611F7-6A19-4D8A-ACCF-FDA2875E85A8}">
      <dsp:nvSpPr>
        <dsp:cNvPr id="0" name=""/>
        <dsp:cNvSpPr/>
      </dsp:nvSpPr>
      <dsp:spPr>
        <a:xfrm>
          <a:off x="5758764" y="2645757"/>
          <a:ext cx="2616121" cy="15696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Опрацювати питання, які стосуються стимулюючого оцінювання здобувачів освіти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5758764" y="2645757"/>
        <a:ext cx="2616121" cy="1569672"/>
      </dsp:txXfrm>
    </dsp:sp>
    <dsp:sp modelId="{13215965-B2B3-4840-B96E-9256085A8083}">
      <dsp:nvSpPr>
        <dsp:cNvPr id="0" name=""/>
        <dsp:cNvSpPr/>
      </dsp:nvSpPr>
      <dsp:spPr>
        <a:xfrm>
          <a:off x="8636498" y="2645757"/>
          <a:ext cx="2616121" cy="15696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latin typeface="Consolas" panose="020B0609020204030204" pitchFamily="49" charset="0"/>
            </a:rPr>
            <a:t>Активізувати роботу з батьками щодо відповідального ставлення здобувачів освіти до процесу навчання</a:t>
          </a:r>
          <a:endParaRPr lang="aa-ET" sz="1200" b="1" kern="1200" dirty="0">
            <a:latin typeface="Consolas" panose="020B0609020204030204" pitchFamily="49" charset="0"/>
          </a:endParaRPr>
        </a:p>
      </dsp:txBody>
      <dsp:txXfrm>
        <a:off x="8636498" y="2645757"/>
        <a:ext cx="2616121" cy="156967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2.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Система оцінювання здобувачів освіти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F2307-F224-4B00-BED5-1E2746787446}">
      <dsp:nvSpPr>
        <dsp:cNvPr id="0" name=""/>
        <dsp:cNvSpPr/>
      </dsp:nvSpPr>
      <dsp:spPr>
        <a:xfrm>
          <a:off x="0" y="228593"/>
          <a:ext cx="3517474" cy="21104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Продовжити комплексну роботу щодо впровадження дієвої системи оцінювання учнів гімназії 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0" y="228593"/>
        <a:ext cx="3517474" cy="2110484"/>
      </dsp:txXfrm>
    </dsp:sp>
    <dsp:sp modelId="{795FAA85-E6D1-4B1E-8CC9-DA8173A9EF1E}">
      <dsp:nvSpPr>
        <dsp:cNvPr id="0" name=""/>
        <dsp:cNvSpPr/>
      </dsp:nvSpPr>
      <dsp:spPr>
        <a:xfrm>
          <a:off x="3869221" y="228593"/>
          <a:ext cx="3517474" cy="211048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latin typeface="Consolas" panose="020B0609020204030204" pitchFamily="49" charset="0"/>
            </a:rPr>
            <a:t>Рекомендуємо вчителям попрацювати над підвищенням самооцінки щодо пункту розробки власних критеріїв оцінювання</a:t>
          </a:r>
          <a:endParaRPr lang="aa-ET" sz="1200" b="1" kern="1200" dirty="0">
            <a:latin typeface="Consolas" panose="020B0609020204030204" pitchFamily="49" charset="0"/>
          </a:endParaRPr>
        </a:p>
      </dsp:txBody>
      <dsp:txXfrm>
        <a:off x="3869221" y="228593"/>
        <a:ext cx="3517474" cy="2110484"/>
      </dsp:txXfrm>
    </dsp:sp>
    <dsp:sp modelId="{C83F84AF-FA83-45D4-AB49-440C6DD82A26}">
      <dsp:nvSpPr>
        <dsp:cNvPr id="0" name=""/>
        <dsp:cNvSpPr/>
      </dsp:nvSpPr>
      <dsp:spPr>
        <a:xfrm>
          <a:off x="7738442" y="228593"/>
          <a:ext cx="3517474" cy="211048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latin typeface="Consolas" panose="020B0609020204030204" pitchFamily="49" charset="0"/>
            </a:rPr>
            <a:t>Систематично проводити моніторинг навчання інваріантної частини з метою визначення чинників впливу на отримання вищого результату</a:t>
          </a:r>
          <a:endParaRPr lang="aa-ET" sz="1200" b="1" kern="1200" dirty="0">
            <a:latin typeface="Consolas" panose="020B0609020204030204" pitchFamily="49" charset="0"/>
          </a:endParaRPr>
        </a:p>
      </dsp:txBody>
      <dsp:txXfrm>
        <a:off x="7738442" y="228593"/>
        <a:ext cx="3517474" cy="2110484"/>
      </dsp:txXfrm>
    </dsp:sp>
    <dsp:sp modelId="{3E2D223E-B0D6-473D-BF17-3EEAD98DD715}">
      <dsp:nvSpPr>
        <dsp:cNvPr id="0" name=""/>
        <dsp:cNvSpPr/>
      </dsp:nvSpPr>
      <dsp:spPr>
        <a:xfrm>
          <a:off x="0" y="2690825"/>
          <a:ext cx="3517474" cy="211048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50" b="1" kern="1200" dirty="0">
              <a:latin typeface="Consolas" panose="020B0609020204030204" pitchFamily="49" charset="0"/>
            </a:rPr>
            <a:t>Систематично застосовувати різні прийоми формувального оцінювання результатів навчання учнів</a:t>
          </a:r>
          <a:endParaRPr lang="aa-ET" sz="1250" b="1" kern="1200" dirty="0">
            <a:latin typeface="Consolas" panose="020B0609020204030204" pitchFamily="49" charset="0"/>
          </a:endParaRPr>
        </a:p>
      </dsp:txBody>
      <dsp:txXfrm>
        <a:off x="0" y="2690825"/>
        <a:ext cx="3517474" cy="2110484"/>
      </dsp:txXfrm>
    </dsp:sp>
    <dsp:sp modelId="{A65611F7-6A19-4D8A-ACCF-FDA2875E85A8}">
      <dsp:nvSpPr>
        <dsp:cNvPr id="0" name=""/>
        <dsp:cNvSpPr/>
      </dsp:nvSpPr>
      <dsp:spPr>
        <a:xfrm>
          <a:off x="3869221" y="2690825"/>
          <a:ext cx="3517474" cy="211048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Опрацювати питання, які стосуються стимулюючого оцінювання здобувачів освіти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3869221" y="2690825"/>
        <a:ext cx="3517474" cy="2110484"/>
      </dsp:txXfrm>
    </dsp:sp>
    <dsp:sp modelId="{13215965-B2B3-4840-B96E-9256085A8083}">
      <dsp:nvSpPr>
        <dsp:cNvPr id="0" name=""/>
        <dsp:cNvSpPr/>
      </dsp:nvSpPr>
      <dsp:spPr>
        <a:xfrm>
          <a:off x="7738442" y="2690825"/>
          <a:ext cx="3517474" cy="21104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latin typeface="Consolas" panose="020B0609020204030204" pitchFamily="49" charset="0"/>
            </a:rPr>
            <a:t>Активізувати роботу з батьками щодо відповідального ставлення здобувачів освіти до процесу навчання</a:t>
          </a:r>
          <a:endParaRPr lang="aa-ET" sz="1200" b="1" kern="1200" dirty="0">
            <a:latin typeface="Consolas" panose="020B0609020204030204" pitchFamily="49" charset="0"/>
          </a:endParaRPr>
        </a:p>
      </dsp:txBody>
      <dsp:txXfrm>
        <a:off x="7738442" y="2690825"/>
        <a:ext cx="3517474" cy="211048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3.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Діяльність педагогічних працівників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3.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Діяльність педагогічних працівників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147563-7174-497C-9FF7-C16AD338B415}">
      <dsp:nvSpPr>
        <dsp:cNvPr id="0" name=""/>
        <dsp:cNvSpPr/>
      </dsp:nvSpPr>
      <dsp:spPr>
        <a:xfrm>
          <a:off x="355336" y="182"/>
          <a:ext cx="4167924" cy="250075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300" b="1" kern="1200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Напрям 1. Освітнє середовище закладу</a:t>
          </a:r>
          <a:endParaRPr lang="aa-ET" sz="3300" b="1" kern="1200" dirty="0">
            <a:latin typeface="Consolas" panose="020B0609020204030204" pitchFamily="49" charset="0"/>
          </a:endParaRPr>
        </a:p>
      </dsp:txBody>
      <dsp:txXfrm>
        <a:off x="355336" y="182"/>
        <a:ext cx="4167924" cy="2500754"/>
      </dsp:txXfrm>
    </dsp:sp>
    <dsp:sp modelId="{EFEBE25D-5172-4528-9063-96D0FC6752F9}">
      <dsp:nvSpPr>
        <dsp:cNvPr id="0" name=""/>
        <dsp:cNvSpPr/>
      </dsp:nvSpPr>
      <dsp:spPr>
        <a:xfrm>
          <a:off x="4940053" y="182"/>
          <a:ext cx="4167924" cy="250075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300" b="1" kern="1200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Напрям 2. Система оцінювання здобувачів освіти</a:t>
          </a:r>
          <a:endParaRPr lang="aa-ET" sz="3300" b="1" kern="1200" dirty="0">
            <a:latin typeface="Consolas" panose="020B0609020204030204" pitchFamily="49" charset="0"/>
          </a:endParaRPr>
        </a:p>
      </dsp:txBody>
      <dsp:txXfrm>
        <a:off x="4940053" y="182"/>
        <a:ext cx="4167924" cy="2500754"/>
      </dsp:txXfrm>
    </dsp:sp>
    <dsp:sp modelId="{6F0D94DC-4B84-4837-9DB3-F7607BF55D1E}">
      <dsp:nvSpPr>
        <dsp:cNvPr id="0" name=""/>
        <dsp:cNvSpPr/>
      </dsp:nvSpPr>
      <dsp:spPr>
        <a:xfrm>
          <a:off x="355336" y="2917729"/>
          <a:ext cx="4167924" cy="250075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300" b="1" kern="1200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Напрям 3. Діяльність педагогічних працівників</a:t>
          </a:r>
          <a:endParaRPr lang="aa-ET" sz="3300" b="1" kern="1200" dirty="0">
            <a:latin typeface="Consolas" panose="020B0609020204030204" pitchFamily="49" charset="0"/>
          </a:endParaRPr>
        </a:p>
      </dsp:txBody>
      <dsp:txXfrm>
        <a:off x="355336" y="2917729"/>
        <a:ext cx="4167924" cy="2500754"/>
      </dsp:txXfrm>
    </dsp:sp>
    <dsp:sp modelId="{0834DAFF-AA99-4177-8655-DABC4E558E4D}">
      <dsp:nvSpPr>
        <dsp:cNvPr id="0" name=""/>
        <dsp:cNvSpPr/>
      </dsp:nvSpPr>
      <dsp:spPr>
        <a:xfrm>
          <a:off x="4940053" y="2917729"/>
          <a:ext cx="4167924" cy="250075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300" b="1" kern="1200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Напрям 4. Управлінські процеси закладу </a:t>
          </a:r>
          <a:endParaRPr lang="aa-ET" sz="3300" b="1" kern="1200" dirty="0">
            <a:latin typeface="Consolas" panose="020B0609020204030204" pitchFamily="49" charset="0"/>
          </a:endParaRPr>
        </a:p>
      </dsp:txBody>
      <dsp:txXfrm>
        <a:off x="4940053" y="2917729"/>
        <a:ext cx="4167924" cy="250075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3.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Діяльність педагогічних працівників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98DD88-DBD4-402A-89A4-7CB74BB49D20}">
      <dsp:nvSpPr>
        <dsp:cNvPr id="0" name=""/>
        <dsp:cNvSpPr/>
      </dsp:nvSpPr>
      <dsp:spPr>
        <a:xfrm>
          <a:off x="890305" y="373"/>
          <a:ext cx="4096623" cy="24579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dirty="0">
              <a:latin typeface="Consolas" panose="020B0609020204030204" pitchFamily="49" charset="0"/>
            </a:rPr>
            <a:t>Щороку педагогічні працівники підвищують свою кваліфікацію </a:t>
          </a:r>
          <a:endParaRPr lang="aa-ET" sz="3200" b="1" kern="1200" dirty="0">
            <a:latin typeface="Consolas" panose="020B0609020204030204" pitchFamily="49" charset="0"/>
          </a:endParaRPr>
        </a:p>
      </dsp:txBody>
      <dsp:txXfrm>
        <a:off x="890305" y="373"/>
        <a:ext cx="4096623" cy="2457973"/>
      </dsp:txXfrm>
    </dsp:sp>
    <dsp:sp modelId="{1C4DE197-377B-4B70-9C08-F2F80DC822BD}">
      <dsp:nvSpPr>
        <dsp:cNvPr id="0" name=""/>
        <dsp:cNvSpPr/>
      </dsp:nvSpPr>
      <dsp:spPr>
        <a:xfrm>
          <a:off x="5396591" y="373"/>
          <a:ext cx="4096623" cy="24579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dirty="0">
              <a:latin typeface="Consolas" panose="020B0609020204030204" pitchFamily="49" charset="0"/>
            </a:rPr>
            <a:t>6 педагогічний працівник пройшов атестацію у 2022/2023 навчальному році</a:t>
          </a:r>
          <a:endParaRPr lang="aa-ET" sz="3200" b="1" kern="1200" dirty="0">
            <a:latin typeface="Consolas" panose="020B0609020204030204" pitchFamily="49" charset="0"/>
          </a:endParaRPr>
        </a:p>
      </dsp:txBody>
      <dsp:txXfrm>
        <a:off x="5396591" y="373"/>
        <a:ext cx="4096623" cy="2457973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3.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Діяльність педагогічних працівників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9515D-CF1A-4CFF-B59E-4334EDE67BA9}">
      <dsp:nvSpPr>
        <dsp:cNvPr id="0" name=""/>
        <dsp:cNvSpPr/>
      </dsp:nvSpPr>
      <dsp:spPr>
        <a:xfrm>
          <a:off x="0" y="431371"/>
          <a:ext cx="10729531" cy="227545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E4E85-F13B-45E9-B6FD-10D50E6B81E7}">
      <dsp:nvSpPr>
        <dsp:cNvPr id="0" name=""/>
        <dsp:cNvSpPr/>
      </dsp:nvSpPr>
      <dsp:spPr>
        <a:xfrm>
          <a:off x="665857" y="651668"/>
          <a:ext cx="2664255" cy="16686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BF0E9A-31E2-40BF-B062-3E2F896B1797}">
      <dsp:nvSpPr>
        <dsp:cNvPr id="0" name=""/>
        <dsp:cNvSpPr/>
      </dsp:nvSpPr>
      <dsp:spPr>
        <a:xfrm rot="10800000">
          <a:off x="353939" y="2777175"/>
          <a:ext cx="3345425" cy="1697617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17 переможців та призерів на Всеукраїнському рівні </a:t>
          </a:r>
          <a:endParaRPr lang="aa-ET" sz="2000" b="1" kern="1200" dirty="0">
            <a:latin typeface="Consolas" panose="020B0609020204030204" pitchFamily="49" charset="0"/>
          </a:endParaRPr>
        </a:p>
      </dsp:txBody>
      <dsp:txXfrm rot="10800000">
        <a:off x="406147" y="2777175"/>
        <a:ext cx="3241009" cy="1645409"/>
      </dsp:txXfrm>
    </dsp:sp>
    <dsp:sp modelId="{FC8D23C2-846E-482F-9597-4EFDB384DC75}">
      <dsp:nvSpPr>
        <dsp:cNvPr id="0" name=""/>
        <dsp:cNvSpPr/>
      </dsp:nvSpPr>
      <dsp:spPr>
        <a:xfrm>
          <a:off x="4139434" y="557256"/>
          <a:ext cx="2664255" cy="16686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C47154-5794-4E02-BA0E-803103C0E120}">
      <dsp:nvSpPr>
        <dsp:cNvPr id="0" name=""/>
        <dsp:cNvSpPr/>
      </dsp:nvSpPr>
      <dsp:spPr>
        <a:xfrm rot="10800000">
          <a:off x="3937124" y="2882239"/>
          <a:ext cx="3068876" cy="2075264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b="1" kern="1200" dirty="0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5 переможців та призери на Обласному рівні </a:t>
          </a:r>
          <a:endParaRPr lang="aa-ET" sz="2500" b="1" kern="1200" dirty="0">
            <a:latin typeface="Consolas" panose="020B0609020204030204" pitchFamily="49" charset="0"/>
          </a:endParaRPr>
        </a:p>
      </dsp:txBody>
      <dsp:txXfrm rot="10800000">
        <a:off x="4000946" y="2882239"/>
        <a:ext cx="2941232" cy="2011442"/>
      </dsp:txXfrm>
    </dsp:sp>
    <dsp:sp modelId="{BC249AC3-AA22-4F64-8283-5EE5391EE889}">
      <dsp:nvSpPr>
        <dsp:cNvPr id="0" name=""/>
        <dsp:cNvSpPr/>
      </dsp:nvSpPr>
      <dsp:spPr>
        <a:xfrm>
          <a:off x="7506214" y="535599"/>
          <a:ext cx="2664255" cy="16686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67EE8B-817C-4D4C-A287-83904BCB0B42}">
      <dsp:nvSpPr>
        <dsp:cNvPr id="0" name=""/>
        <dsp:cNvSpPr/>
      </dsp:nvSpPr>
      <dsp:spPr>
        <a:xfrm rot="10800000">
          <a:off x="7272425" y="2817265"/>
          <a:ext cx="3131832" cy="2161895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b="1" kern="1200" dirty="0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23 переможці та призери на територіальному етапі</a:t>
          </a:r>
          <a:endParaRPr lang="aa-ET" sz="2500" b="1" kern="1200" dirty="0">
            <a:latin typeface="Consolas" panose="020B0609020204030204" pitchFamily="49" charset="0"/>
          </a:endParaRPr>
        </a:p>
      </dsp:txBody>
      <dsp:txXfrm rot="10800000">
        <a:off x="7338911" y="2817265"/>
        <a:ext cx="2998860" cy="209540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3.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Діяльність педагогічних працівників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F2307-F224-4B00-BED5-1E2746787446}">
      <dsp:nvSpPr>
        <dsp:cNvPr id="0" name=""/>
        <dsp:cNvSpPr/>
      </dsp:nvSpPr>
      <dsp:spPr>
        <a:xfrm>
          <a:off x="1741982" y="1196"/>
          <a:ext cx="3194450" cy="189904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onsolas" panose="020B0609020204030204" pitchFamily="49" charset="0"/>
            </a:rPr>
            <a:t>Продовження створення педагогічними працівники власних сайтів-портфоліо</a:t>
          </a:r>
          <a:endParaRPr lang="aa-ET" sz="1800" b="1" kern="1200" dirty="0">
            <a:latin typeface="Consolas" panose="020B0609020204030204" pitchFamily="49" charset="0"/>
          </a:endParaRPr>
        </a:p>
      </dsp:txBody>
      <dsp:txXfrm>
        <a:off x="1741982" y="1196"/>
        <a:ext cx="3194450" cy="1899047"/>
      </dsp:txXfrm>
    </dsp:sp>
    <dsp:sp modelId="{795FAA85-E6D1-4B1E-8CC9-DA8173A9EF1E}">
      <dsp:nvSpPr>
        <dsp:cNvPr id="0" name=""/>
        <dsp:cNvSpPr/>
      </dsp:nvSpPr>
      <dsp:spPr>
        <a:xfrm>
          <a:off x="5252941" y="1196"/>
          <a:ext cx="3165079" cy="189904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>
              <a:latin typeface="Consolas" panose="020B0609020204030204" pitchFamily="49" charset="0"/>
            </a:rPr>
            <a:t>Забезпечити комп'ютерною технікою робоче місце вчителя та покращити Інтернет покриття</a:t>
          </a:r>
          <a:endParaRPr lang="aa-ET" sz="1800" b="1" kern="1200" dirty="0">
            <a:latin typeface="Consolas" panose="020B0609020204030204" pitchFamily="49" charset="0"/>
          </a:endParaRPr>
        </a:p>
      </dsp:txBody>
      <dsp:txXfrm>
        <a:off x="5252941" y="1196"/>
        <a:ext cx="3165079" cy="1899047"/>
      </dsp:txXfrm>
    </dsp:sp>
    <dsp:sp modelId="{13215965-B2B3-4840-B96E-9256085A8083}">
      <dsp:nvSpPr>
        <dsp:cNvPr id="0" name=""/>
        <dsp:cNvSpPr/>
      </dsp:nvSpPr>
      <dsp:spPr>
        <a:xfrm>
          <a:off x="5351992" y="1915430"/>
          <a:ext cx="3339696" cy="212334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onsolas" panose="020B0609020204030204" pitchFamily="49" charset="0"/>
            </a:rPr>
            <a:t>Провести навчання педагогічних працівників щодо надання </a:t>
          </a:r>
          <a:r>
            <a:rPr lang="uk-UA" sz="1600" b="1" kern="1200" dirty="0" err="1">
              <a:latin typeface="Consolas" panose="020B0609020204030204" pitchFamily="49" charset="0"/>
            </a:rPr>
            <a:t>домедичної</a:t>
          </a:r>
          <a:r>
            <a:rPr lang="uk-UA" sz="1600" b="1" kern="1200" dirty="0">
              <a:latin typeface="Consolas" panose="020B0609020204030204" pitchFamily="49" charset="0"/>
            </a:rPr>
            <a:t> допомоги з залученням кваліфікованих працівників</a:t>
          </a:r>
          <a:endParaRPr lang="aa-ET" sz="1600" b="1" kern="1200" dirty="0">
            <a:latin typeface="Consolas" panose="020B0609020204030204" pitchFamily="49" charset="0"/>
          </a:endParaRPr>
        </a:p>
      </dsp:txBody>
      <dsp:txXfrm>
        <a:off x="5351992" y="1915430"/>
        <a:ext cx="3339696" cy="2123343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4.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Управлінські процеси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4.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Управлінські процеси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4.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Управлінські процеси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4.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Управлінські процеси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1.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Освітнє середовище закладу 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B8D10-9335-4456-AE39-9D6C2803517F}">
      <dsp:nvSpPr>
        <dsp:cNvPr id="0" name=""/>
        <dsp:cNvSpPr/>
      </dsp:nvSpPr>
      <dsp:spPr>
        <a:xfrm>
          <a:off x="-5995937" y="-917488"/>
          <a:ext cx="7137818" cy="7137818"/>
        </a:xfrm>
        <a:prstGeom prst="blockArc">
          <a:avLst>
            <a:gd name="adj1" fmla="val 18900000"/>
            <a:gd name="adj2" fmla="val 2700000"/>
            <a:gd name="adj3" fmla="val 303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FE1F24-9EAA-4254-9812-F6D4EAD52AB4}">
      <dsp:nvSpPr>
        <dsp:cNvPr id="0" name=""/>
        <dsp:cNvSpPr/>
      </dsp:nvSpPr>
      <dsp:spPr>
        <a:xfrm>
          <a:off x="499014" y="331321"/>
          <a:ext cx="6588169" cy="6630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6310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Гурток військово-патріотичного виховання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499014" y="331321"/>
        <a:ext cx="6588169" cy="663067"/>
      </dsp:txXfrm>
    </dsp:sp>
    <dsp:sp modelId="{E60331A7-7C32-4220-8890-851662002C70}">
      <dsp:nvSpPr>
        <dsp:cNvPr id="0" name=""/>
        <dsp:cNvSpPr/>
      </dsp:nvSpPr>
      <dsp:spPr>
        <a:xfrm>
          <a:off x="84597" y="248438"/>
          <a:ext cx="828834" cy="828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74F20A-DE88-460C-881C-7F7765BFD884}">
      <dsp:nvSpPr>
        <dsp:cNvPr id="0" name=""/>
        <dsp:cNvSpPr/>
      </dsp:nvSpPr>
      <dsp:spPr>
        <a:xfrm>
          <a:off x="974149" y="1325604"/>
          <a:ext cx="6113035" cy="663067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631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onsolas" panose="020B0609020204030204" pitchFamily="49" charset="0"/>
            </a:rPr>
            <a:t>Гурток мистецтво</a:t>
          </a:r>
          <a:endParaRPr lang="aa-ET" sz="1800" b="1" kern="1200" dirty="0">
            <a:latin typeface="Consolas" panose="020B0609020204030204" pitchFamily="49" charset="0"/>
          </a:endParaRPr>
        </a:p>
      </dsp:txBody>
      <dsp:txXfrm>
        <a:off x="974149" y="1325604"/>
        <a:ext cx="6113035" cy="663067"/>
      </dsp:txXfrm>
    </dsp:sp>
    <dsp:sp modelId="{53C01ED0-B780-4EE9-A5B6-E356E10ECD8D}">
      <dsp:nvSpPr>
        <dsp:cNvPr id="0" name=""/>
        <dsp:cNvSpPr/>
      </dsp:nvSpPr>
      <dsp:spPr>
        <a:xfrm>
          <a:off x="559732" y="1242720"/>
          <a:ext cx="828834" cy="828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4F845A-EE37-43CC-9B9B-785DCAFB4FFC}">
      <dsp:nvSpPr>
        <dsp:cNvPr id="0" name=""/>
        <dsp:cNvSpPr/>
      </dsp:nvSpPr>
      <dsp:spPr>
        <a:xfrm>
          <a:off x="1119977" y="2319886"/>
          <a:ext cx="5967206" cy="663067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631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onsolas" panose="020B0609020204030204" pitchFamily="49" charset="0"/>
            </a:rPr>
            <a:t>Гурток хореографічний</a:t>
          </a:r>
        </a:p>
      </dsp:txBody>
      <dsp:txXfrm>
        <a:off x="1119977" y="2319886"/>
        <a:ext cx="5967206" cy="663067"/>
      </dsp:txXfrm>
    </dsp:sp>
    <dsp:sp modelId="{CD9F0468-814D-420E-8BC2-24AD369E5340}">
      <dsp:nvSpPr>
        <dsp:cNvPr id="0" name=""/>
        <dsp:cNvSpPr/>
      </dsp:nvSpPr>
      <dsp:spPr>
        <a:xfrm>
          <a:off x="705560" y="2237003"/>
          <a:ext cx="828834" cy="828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BBD6FB-B22A-4141-BDFD-320ACD038789}">
      <dsp:nvSpPr>
        <dsp:cNvPr id="0" name=""/>
        <dsp:cNvSpPr/>
      </dsp:nvSpPr>
      <dsp:spPr>
        <a:xfrm>
          <a:off x="974149" y="3314169"/>
          <a:ext cx="6113035" cy="663067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631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onsolas" panose="020B0609020204030204" pitchFamily="49" charset="0"/>
            </a:rPr>
            <a:t>Гурток вокального співу</a:t>
          </a:r>
        </a:p>
      </dsp:txBody>
      <dsp:txXfrm>
        <a:off x="974149" y="3314169"/>
        <a:ext cx="6113035" cy="663067"/>
      </dsp:txXfrm>
    </dsp:sp>
    <dsp:sp modelId="{80488C5A-163E-4563-A4AC-6D79FA166614}">
      <dsp:nvSpPr>
        <dsp:cNvPr id="0" name=""/>
        <dsp:cNvSpPr/>
      </dsp:nvSpPr>
      <dsp:spPr>
        <a:xfrm>
          <a:off x="559732" y="3231286"/>
          <a:ext cx="828834" cy="828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EB1F6E-C272-42F0-A0B9-D6552DCAA305}">
      <dsp:nvSpPr>
        <dsp:cNvPr id="0" name=""/>
        <dsp:cNvSpPr/>
      </dsp:nvSpPr>
      <dsp:spPr>
        <a:xfrm>
          <a:off x="499014" y="4308452"/>
          <a:ext cx="6588169" cy="663067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631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onsolas" panose="020B0609020204030204" pitchFamily="49" charset="0"/>
            </a:rPr>
            <a:t>Гурток </a:t>
          </a:r>
          <a:r>
            <a:rPr lang="uk-UA" sz="1800" b="1" kern="1200">
              <a:latin typeface="Consolas" panose="020B0609020204030204" pitchFamily="49" charset="0"/>
            </a:rPr>
            <a:t>«Хенд-мейд</a:t>
          </a:r>
          <a:endParaRPr lang="aa-ET" sz="1800" b="1" kern="1200" dirty="0">
            <a:latin typeface="Consolas" panose="020B0609020204030204" pitchFamily="49" charset="0"/>
          </a:endParaRPr>
        </a:p>
      </dsp:txBody>
      <dsp:txXfrm>
        <a:off x="499014" y="4308452"/>
        <a:ext cx="6588169" cy="663067"/>
      </dsp:txXfrm>
    </dsp:sp>
    <dsp:sp modelId="{4FC0872B-8892-4A86-A924-B1CEE0F449F3}">
      <dsp:nvSpPr>
        <dsp:cNvPr id="0" name=""/>
        <dsp:cNvSpPr/>
      </dsp:nvSpPr>
      <dsp:spPr>
        <a:xfrm>
          <a:off x="84597" y="4225568"/>
          <a:ext cx="828834" cy="828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4.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Управлінські процеси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4.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Управлінські процеси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4.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Управлінські процеси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F2307-F224-4B00-BED5-1E2746787446}">
      <dsp:nvSpPr>
        <dsp:cNvPr id="0" name=""/>
        <dsp:cNvSpPr/>
      </dsp:nvSpPr>
      <dsp:spPr>
        <a:xfrm>
          <a:off x="0" y="228593"/>
          <a:ext cx="3517474" cy="21104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b="1" kern="1200" dirty="0">
              <a:latin typeface="Consolas" panose="020B0609020204030204" pitchFamily="49" charset="0"/>
            </a:rPr>
            <a:t>Перегляд стратегії розвитку закладу із залученням представників засновника, учнів, працівників закладу, батьків та громадськості</a:t>
          </a:r>
          <a:endParaRPr lang="aa-ET" sz="1100" b="1" kern="1200" dirty="0">
            <a:latin typeface="Consolas" panose="020B0609020204030204" pitchFamily="49" charset="0"/>
          </a:endParaRPr>
        </a:p>
      </dsp:txBody>
      <dsp:txXfrm>
        <a:off x="0" y="228593"/>
        <a:ext cx="3517474" cy="2110484"/>
      </dsp:txXfrm>
    </dsp:sp>
    <dsp:sp modelId="{3BA9CD41-D126-4549-9549-70892B375812}">
      <dsp:nvSpPr>
        <dsp:cNvPr id="0" name=""/>
        <dsp:cNvSpPr/>
      </dsp:nvSpPr>
      <dsp:spPr>
        <a:xfrm>
          <a:off x="3869221" y="228593"/>
          <a:ext cx="3517474" cy="211048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>
              <a:latin typeface="Consolas" panose="020B0609020204030204" pitchFamily="49" charset="0"/>
            </a:rPr>
            <a:t>Розпочато перехід на електронний документообіг у гімназії</a:t>
          </a:r>
          <a:endParaRPr lang="aa-ET" sz="1300" b="1" kern="1200" dirty="0">
            <a:latin typeface="Consolas" panose="020B0609020204030204" pitchFamily="49" charset="0"/>
          </a:endParaRPr>
        </a:p>
      </dsp:txBody>
      <dsp:txXfrm>
        <a:off x="3869221" y="228593"/>
        <a:ext cx="3517474" cy="2110484"/>
      </dsp:txXfrm>
    </dsp:sp>
    <dsp:sp modelId="{795FAA85-E6D1-4B1E-8CC9-DA8173A9EF1E}">
      <dsp:nvSpPr>
        <dsp:cNvPr id="0" name=""/>
        <dsp:cNvSpPr/>
      </dsp:nvSpPr>
      <dsp:spPr>
        <a:xfrm>
          <a:off x="7738442" y="228593"/>
          <a:ext cx="3517474" cy="211048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Продовження перетворення бібліотеки в інформаційно-ресурсний центр гімназії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7738442" y="228593"/>
        <a:ext cx="3517474" cy="2110484"/>
      </dsp:txXfrm>
    </dsp:sp>
    <dsp:sp modelId="{3E2D223E-B0D6-473D-BF17-3EEAD98DD715}">
      <dsp:nvSpPr>
        <dsp:cNvPr id="0" name=""/>
        <dsp:cNvSpPr/>
      </dsp:nvSpPr>
      <dsp:spPr>
        <a:xfrm>
          <a:off x="0" y="2690825"/>
          <a:ext cx="3517474" cy="211048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Сприяти залученню більшої кількості педагогів до розробки документів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0" y="2690825"/>
        <a:ext cx="3517474" cy="2110484"/>
      </dsp:txXfrm>
    </dsp:sp>
    <dsp:sp modelId="{A65611F7-6A19-4D8A-ACCF-FDA2875E85A8}">
      <dsp:nvSpPr>
        <dsp:cNvPr id="0" name=""/>
        <dsp:cNvSpPr/>
      </dsp:nvSpPr>
      <dsp:spPr>
        <a:xfrm>
          <a:off x="3869221" y="2690825"/>
          <a:ext cx="3517474" cy="211048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onsolas" panose="020B0609020204030204" pitchFamily="49" charset="0"/>
            </a:rPr>
            <a:t>Удосконалити ефективність роботи педагогічної ради</a:t>
          </a:r>
          <a:endParaRPr lang="aa-ET" sz="1600" b="1" kern="1200" dirty="0">
            <a:latin typeface="Consolas" panose="020B0609020204030204" pitchFamily="49" charset="0"/>
          </a:endParaRPr>
        </a:p>
      </dsp:txBody>
      <dsp:txXfrm>
        <a:off x="3869221" y="2690825"/>
        <a:ext cx="3517474" cy="2110484"/>
      </dsp:txXfrm>
    </dsp:sp>
    <dsp:sp modelId="{13215965-B2B3-4840-B96E-9256085A8083}">
      <dsp:nvSpPr>
        <dsp:cNvPr id="0" name=""/>
        <dsp:cNvSpPr/>
      </dsp:nvSpPr>
      <dsp:spPr>
        <a:xfrm>
          <a:off x="7738442" y="2690825"/>
          <a:ext cx="3517474" cy="21104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Удосконалити ефективність планування діяльності гімназії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7738442" y="2690825"/>
        <a:ext cx="3517474" cy="2110484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4.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Управлінські процеси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F2307-F224-4B00-BED5-1E2746787446}">
      <dsp:nvSpPr>
        <dsp:cNvPr id="0" name=""/>
        <dsp:cNvSpPr/>
      </dsp:nvSpPr>
      <dsp:spPr>
        <a:xfrm>
          <a:off x="3297" y="814472"/>
          <a:ext cx="2616121" cy="15696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Перегляд стратегії розвитку закладу із залученням представників засновника, учнів, працівників закладу, батьків та громадськості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3297" y="814472"/>
        <a:ext cx="2616121" cy="1569672"/>
      </dsp:txXfrm>
    </dsp:sp>
    <dsp:sp modelId="{3BA9CD41-D126-4549-9549-70892B375812}">
      <dsp:nvSpPr>
        <dsp:cNvPr id="0" name=""/>
        <dsp:cNvSpPr/>
      </dsp:nvSpPr>
      <dsp:spPr>
        <a:xfrm>
          <a:off x="2881031" y="814472"/>
          <a:ext cx="2616121" cy="15696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onsolas" panose="020B0609020204030204" pitchFamily="49" charset="0"/>
            </a:rPr>
            <a:t>Створення безпечних умов для організації освітнього процесу в умовах воєнного стану</a:t>
          </a:r>
          <a:endParaRPr lang="aa-ET" sz="1600" b="1" kern="1200" dirty="0">
            <a:latin typeface="Consolas" panose="020B0609020204030204" pitchFamily="49" charset="0"/>
          </a:endParaRPr>
        </a:p>
      </dsp:txBody>
      <dsp:txXfrm>
        <a:off x="2881031" y="814472"/>
        <a:ext cx="2616121" cy="1569672"/>
      </dsp:txXfrm>
    </dsp:sp>
    <dsp:sp modelId="{795FAA85-E6D1-4B1E-8CC9-DA8173A9EF1E}">
      <dsp:nvSpPr>
        <dsp:cNvPr id="0" name=""/>
        <dsp:cNvSpPr/>
      </dsp:nvSpPr>
      <dsp:spPr>
        <a:xfrm>
          <a:off x="5758764" y="814472"/>
          <a:ext cx="2616121" cy="15696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onsolas" panose="020B0609020204030204" pitchFamily="49" charset="0"/>
            </a:rPr>
            <a:t>Завершити перетворення бібліотеки в інформаційно-ресурсний центр гімназії</a:t>
          </a:r>
          <a:endParaRPr lang="aa-ET" sz="1600" b="1" kern="1200" dirty="0">
            <a:latin typeface="Consolas" panose="020B0609020204030204" pitchFamily="49" charset="0"/>
          </a:endParaRPr>
        </a:p>
      </dsp:txBody>
      <dsp:txXfrm>
        <a:off x="5758764" y="814472"/>
        <a:ext cx="2616121" cy="1569672"/>
      </dsp:txXfrm>
    </dsp:sp>
    <dsp:sp modelId="{C83F84AF-FA83-45D4-AB49-440C6DD82A26}">
      <dsp:nvSpPr>
        <dsp:cNvPr id="0" name=""/>
        <dsp:cNvSpPr/>
      </dsp:nvSpPr>
      <dsp:spPr>
        <a:xfrm>
          <a:off x="8636498" y="814472"/>
          <a:ext cx="2616121" cy="15696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onsolas" panose="020B0609020204030204" pitchFamily="49" charset="0"/>
            </a:rPr>
            <a:t>Залучення грантових коштів у розвиток закладу</a:t>
          </a:r>
          <a:endParaRPr lang="aa-ET" sz="1600" b="1" kern="1200" dirty="0">
            <a:latin typeface="Consolas" panose="020B0609020204030204" pitchFamily="49" charset="0"/>
          </a:endParaRPr>
        </a:p>
      </dsp:txBody>
      <dsp:txXfrm>
        <a:off x="8636498" y="814472"/>
        <a:ext cx="2616121" cy="1569672"/>
      </dsp:txXfrm>
    </dsp:sp>
    <dsp:sp modelId="{3E2D223E-B0D6-473D-BF17-3EEAD98DD715}">
      <dsp:nvSpPr>
        <dsp:cNvPr id="0" name=""/>
        <dsp:cNvSpPr/>
      </dsp:nvSpPr>
      <dsp:spPr>
        <a:xfrm>
          <a:off x="1442164" y="2645757"/>
          <a:ext cx="2616121" cy="156967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onsolas" panose="020B0609020204030204" pitchFamily="49" charset="0"/>
            </a:rPr>
            <a:t>Сприяти залученню більшої кількості педагогів до розробки документів</a:t>
          </a:r>
          <a:endParaRPr lang="aa-ET" sz="1600" b="1" kern="1200" dirty="0">
            <a:latin typeface="Consolas" panose="020B0609020204030204" pitchFamily="49" charset="0"/>
          </a:endParaRPr>
        </a:p>
      </dsp:txBody>
      <dsp:txXfrm>
        <a:off x="1442164" y="2645757"/>
        <a:ext cx="2616121" cy="1569672"/>
      </dsp:txXfrm>
    </dsp:sp>
    <dsp:sp modelId="{A65611F7-6A19-4D8A-ACCF-FDA2875E85A8}">
      <dsp:nvSpPr>
        <dsp:cNvPr id="0" name=""/>
        <dsp:cNvSpPr/>
      </dsp:nvSpPr>
      <dsp:spPr>
        <a:xfrm>
          <a:off x="4319897" y="2645757"/>
          <a:ext cx="2616121" cy="15696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onsolas" panose="020B0609020204030204" pitchFamily="49" charset="0"/>
            </a:rPr>
            <a:t>Удосконалити ефективність роботи педагогічної ради</a:t>
          </a:r>
          <a:endParaRPr lang="aa-ET" sz="1800" b="1" kern="1200" dirty="0">
            <a:latin typeface="Consolas" panose="020B0609020204030204" pitchFamily="49" charset="0"/>
          </a:endParaRPr>
        </a:p>
      </dsp:txBody>
      <dsp:txXfrm>
        <a:off x="4319897" y="2645757"/>
        <a:ext cx="2616121" cy="1569672"/>
      </dsp:txXfrm>
    </dsp:sp>
    <dsp:sp modelId="{13215965-B2B3-4840-B96E-9256085A8083}">
      <dsp:nvSpPr>
        <dsp:cNvPr id="0" name=""/>
        <dsp:cNvSpPr/>
      </dsp:nvSpPr>
      <dsp:spPr>
        <a:xfrm>
          <a:off x="7197631" y="2645757"/>
          <a:ext cx="2616121" cy="15696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onsolas" panose="020B0609020204030204" pitchFamily="49" charset="0"/>
            </a:rPr>
            <a:t>Удосконалити ефективність планування діяльності гімназії</a:t>
          </a:r>
          <a:endParaRPr lang="aa-ET" sz="1600" b="1" kern="1200" dirty="0">
            <a:latin typeface="Consolas" panose="020B0609020204030204" pitchFamily="49" charset="0"/>
          </a:endParaRPr>
        </a:p>
      </dsp:txBody>
      <dsp:txXfrm>
        <a:off x="7197631" y="2645757"/>
        <a:ext cx="2616121" cy="1569672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109B9-E4DC-49CD-86AE-EC07F2E172EB}">
      <dsp:nvSpPr>
        <dsp:cNvPr id="0" name=""/>
        <dsp:cNvSpPr/>
      </dsp:nvSpPr>
      <dsp:spPr>
        <a:xfrm>
          <a:off x="958" y="279459"/>
          <a:ext cx="3738267" cy="22429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Створення безпечних умов для організації освітнього процесу в умовах воєнного стану </a:t>
          </a:r>
          <a:endParaRPr lang="aa-ET" sz="2800" b="1" kern="1200" dirty="0"/>
        </a:p>
      </dsp:txBody>
      <dsp:txXfrm>
        <a:off x="958" y="279459"/>
        <a:ext cx="3738267" cy="2242960"/>
      </dsp:txXfrm>
    </dsp:sp>
    <dsp:sp modelId="{EF0A1B9C-3E10-4147-A1B5-FF5263B036EB}">
      <dsp:nvSpPr>
        <dsp:cNvPr id="0" name=""/>
        <dsp:cNvSpPr/>
      </dsp:nvSpPr>
      <dsp:spPr>
        <a:xfrm>
          <a:off x="4113052" y="279459"/>
          <a:ext cx="3738267" cy="22429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/>
            <a:t>Розроблення Плану подолання освітніх втрат </a:t>
          </a:r>
          <a:endParaRPr lang="aa-ET" sz="2800" b="1" kern="1200" dirty="0"/>
        </a:p>
      </dsp:txBody>
      <dsp:txXfrm>
        <a:off x="4113052" y="279459"/>
        <a:ext cx="3738267" cy="2242960"/>
      </dsp:txXfrm>
    </dsp:sp>
    <dsp:sp modelId="{9EEECAFA-3FB5-4521-A2A2-98683BA57CE6}">
      <dsp:nvSpPr>
        <dsp:cNvPr id="0" name=""/>
        <dsp:cNvSpPr/>
      </dsp:nvSpPr>
      <dsp:spPr>
        <a:xfrm>
          <a:off x="2073416" y="2774184"/>
          <a:ext cx="3738267" cy="22429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300" kern="1200" dirty="0">
              <a:latin typeface="Consolas" panose="020B0609020204030204" pitchFamily="49" charset="0"/>
            </a:rPr>
            <a:t>Розвиток спорту та рухової активності учнів</a:t>
          </a:r>
          <a:endParaRPr lang="aa-ET" sz="3300" kern="1200" dirty="0">
            <a:latin typeface="Consolas" panose="020B0609020204030204" pitchFamily="49" charset="0"/>
          </a:endParaRPr>
        </a:p>
      </dsp:txBody>
      <dsp:txXfrm>
        <a:off x="2073416" y="2774184"/>
        <a:ext cx="3738267" cy="22429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64B862-4B22-46F1-A75A-37F0D81A13CE}">
      <dsp:nvSpPr>
        <dsp:cNvPr id="0" name=""/>
        <dsp:cNvSpPr/>
      </dsp:nvSpPr>
      <dsp:spPr>
        <a:xfrm>
          <a:off x="0" y="169333"/>
          <a:ext cx="2539999" cy="1524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8 кабінетів початкових класів </a:t>
          </a:r>
          <a:endParaRPr lang="aa-ET" sz="3000" kern="1200" dirty="0"/>
        </a:p>
      </dsp:txBody>
      <dsp:txXfrm>
        <a:off x="0" y="169333"/>
        <a:ext cx="2539999" cy="1524000"/>
      </dsp:txXfrm>
    </dsp:sp>
    <dsp:sp modelId="{55408948-3619-436C-9FC6-055D71268196}">
      <dsp:nvSpPr>
        <dsp:cNvPr id="0" name=""/>
        <dsp:cNvSpPr/>
      </dsp:nvSpPr>
      <dsp:spPr>
        <a:xfrm>
          <a:off x="2794000" y="169333"/>
          <a:ext cx="2539999" cy="15240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Їдальня </a:t>
          </a:r>
          <a:endParaRPr lang="aa-ET" sz="3000" kern="1200" dirty="0"/>
        </a:p>
      </dsp:txBody>
      <dsp:txXfrm>
        <a:off x="2794000" y="169333"/>
        <a:ext cx="2539999" cy="1524000"/>
      </dsp:txXfrm>
    </dsp:sp>
    <dsp:sp modelId="{483A5070-E0C4-4425-AFA4-D639FAB6BB90}">
      <dsp:nvSpPr>
        <dsp:cNvPr id="0" name=""/>
        <dsp:cNvSpPr/>
      </dsp:nvSpPr>
      <dsp:spPr>
        <a:xfrm>
          <a:off x="5587999" y="169333"/>
          <a:ext cx="2539999" cy="15240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Спортивна зала</a:t>
          </a:r>
          <a:endParaRPr lang="aa-ET" sz="3000" kern="1200" dirty="0"/>
        </a:p>
      </dsp:txBody>
      <dsp:txXfrm>
        <a:off x="5587999" y="169333"/>
        <a:ext cx="2539999" cy="1524000"/>
      </dsp:txXfrm>
    </dsp:sp>
    <dsp:sp modelId="{782809F5-007D-420C-BC8A-CFF5AE7126A3}">
      <dsp:nvSpPr>
        <dsp:cNvPr id="0" name=""/>
        <dsp:cNvSpPr/>
      </dsp:nvSpPr>
      <dsp:spPr>
        <a:xfrm>
          <a:off x="0" y="1947333"/>
          <a:ext cx="2539999" cy="15240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2 Кабінети інформатики</a:t>
          </a:r>
          <a:endParaRPr lang="aa-ET" sz="3000" kern="1200" dirty="0"/>
        </a:p>
      </dsp:txBody>
      <dsp:txXfrm>
        <a:off x="0" y="1947333"/>
        <a:ext cx="2539999" cy="1524000"/>
      </dsp:txXfrm>
    </dsp:sp>
    <dsp:sp modelId="{39D90B09-7C7D-4134-9AFA-E9B288A8EEE3}">
      <dsp:nvSpPr>
        <dsp:cNvPr id="0" name=""/>
        <dsp:cNvSpPr/>
      </dsp:nvSpPr>
      <dsp:spPr>
        <a:xfrm>
          <a:off x="2794000" y="1947333"/>
          <a:ext cx="2539999" cy="15240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9 предметних кабінетів</a:t>
          </a:r>
          <a:endParaRPr lang="aa-ET" sz="3000" kern="1200" dirty="0"/>
        </a:p>
      </dsp:txBody>
      <dsp:txXfrm>
        <a:off x="2794000" y="1947333"/>
        <a:ext cx="2539999" cy="1524000"/>
      </dsp:txXfrm>
    </dsp:sp>
    <dsp:sp modelId="{4220E818-9E55-4161-B39F-2771D42DA986}">
      <dsp:nvSpPr>
        <dsp:cNvPr id="0" name=""/>
        <dsp:cNvSpPr/>
      </dsp:nvSpPr>
      <dsp:spPr>
        <a:xfrm>
          <a:off x="5587999" y="1947333"/>
          <a:ext cx="2539999" cy="1524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 err="1"/>
            <a:t>Інклюзивно</a:t>
          </a:r>
          <a:r>
            <a:rPr lang="uk-UA" sz="3000" kern="1200" dirty="0"/>
            <a:t>-ресурсна кімната</a:t>
          </a:r>
          <a:endParaRPr lang="aa-ET" sz="3000" kern="1200" dirty="0"/>
        </a:p>
      </dsp:txBody>
      <dsp:txXfrm>
        <a:off x="5587999" y="1947333"/>
        <a:ext cx="2539999" cy="1524000"/>
      </dsp:txXfrm>
    </dsp:sp>
    <dsp:sp modelId="{9763EDDE-F1E3-4C74-B145-936967AA5CF7}">
      <dsp:nvSpPr>
        <dsp:cNvPr id="0" name=""/>
        <dsp:cNvSpPr/>
      </dsp:nvSpPr>
      <dsp:spPr>
        <a:xfrm>
          <a:off x="2794000" y="3725333"/>
          <a:ext cx="2539999" cy="15240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Бібліотека </a:t>
          </a:r>
          <a:endParaRPr lang="aa-ET" sz="3000" kern="1200" dirty="0"/>
        </a:p>
      </dsp:txBody>
      <dsp:txXfrm>
        <a:off x="2794000" y="3725333"/>
        <a:ext cx="2539999" cy="1524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1.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Освітнє середовище закладу 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A00D6-C63B-4265-9BF7-F30B719C915F}">
      <dsp:nvSpPr>
        <dsp:cNvPr id="0" name=""/>
        <dsp:cNvSpPr/>
      </dsp:nvSpPr>
      <dsp:spPr>
        <a:xfrm rot="5400000">
          <a:off x="1307986" y="32289"/>
          <a:ext cx="2474576" cy="373655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355E4A-0D01-4BA9-98FD-8B95FBA3A769}">
      <dsp:nvSpPr>
        <dsp:cNvPr id="0" name=""/>
        <dsp:cNvSpPr/>
      </dsp:nvSpPr>
      <dsp:spPr>
        <a:xfrm>
          <a:off x="1395590" y="1341823"/>
          <a:ext cx="2631285" cy="2306476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900" b="1" kern="1200" dirty="0">
              <a:latin typeface="Arial" panose="020B0604020202020204" pitchFamily="34" charset="0"/>
              <a:cs typeface="Arial" panose="020B0604020202020204" pitchFamily="34" charset="0"/>
            </a:rPr>
            <a:t>Початкова школа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900" b="1" kern="1200" dirty="0">
              <a:latin typeface="Arial" panose="020B0604020202020204" pitchFamily="34" charset="0"/>
              <a:cs typeface="Arial" panose="020B0604020202020204" pitchFamily="34" charset="0"/>
            </a:rPr>
            <a:t>(176 здобувачів освіти)</a:t>
          </a:r>
          <a:endParaRPr lang="aa-ET" sz="2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95590" y="1341823"/>
        <a:ext cx="2631285" cy="2306476"/>
      </dsp:txXfrm>
    </dsp:sp>
    <dsp:sp modelId="{372B3868-444D-41FA-9E0E-57607671C934}">
      <dsp:nvSpPr>
        <dsp:cNvPr id="0" name=""/>
        <dsp:cNvSpPr/>
      </dsp:nvSpPr>
      <dsp:spPr>
        <a:xfrm>
          <a:off x="4000389" y="0"/>
          <a:ext cx="496468" cy="496468"/>
        </a:xfrm>
        <a:prstGeom prst="triangle">
          <a:avLst>
            <a:gd name="adj" fmla="val 10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E41AB2-8057-4B98-9C13-13A2CE896BCD}">
      <dsp:nvSpPr>
        <dsp:cNvPr id="0" name=""/>
        <dsp:cNvSpPr/>
      </dsp:nvSpPr>
      <dsp:spPr>
        <a:xfrm rot="5400000">
          <a:off x="5381982" y="-516647"/>
          <a:ext cx="2262163" cy="3467778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DC276A-E10D-4429-9924-1E2FA2BE053F}">
      <dsp:nvSpPr>
        <dsp:cNvPr id="0" name=""/>
        <dsp:cNvSpPr/>
      </dsp:nvSpPr>
      <dsp:spPr>
        <a:xfrm>
          <a:off x="5298560" y="544732"/>
          <a:ext cx="2631285" cy="2306476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900" b="1" kern="1200" dirty="0">
              <a:latin typeface="Arial" panose="020B0604020202020204" pitchFamily="34" charset="0"/>
              <a:cs typeface="Arial" panose="020B0604020202020204" pitchFamily="34" charset="0"/>
            </a:rPr>
            <a:t>Основна школа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900" b="1" kern="1200" dirty="0">
              <a:latin typeface="Arial" panose="020B0604020202020204" pitchFamily="34" charset="0"/>
              <a:cs typeface="Arial" panose="020B0604020202020204" pitchFamily="34" charset="0"/>
            </a:rPr>
            <a:t>(199 здобувачів освіти)</a:t>
          </a:r>
          <a:endParaRPr lang="aa-ET" sz="2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98560" y="544732"/>
        <a:ext cx="2631285" cy="23064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1.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Освітнє середовище закладу 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1.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Освітнє середовище закладу 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1.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Освітнє середовище закладу 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A4FB5-449D-4AD4-90F8-AF8A9A68CF83}" type="datetimeFigureOut">
              <a:rPr lang="uk-UA" smtClean="0"/>
              <a:t>27.06.2023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34B1B-E991-400A-8ADB-136180ABC7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2574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5348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9875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1681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324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dc5cf338a0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dc5cf338a0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232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6111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7E15-A2A8-4FF8-AD52-340B59D0EAFE}" type="datetimeFigureOut">
              <a:rPr lang="uk-UA" smtClean="0"/>
              <a:t>27.06.2023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1713-FDFE-4477-BC38-C9D9841C61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5215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7E15-A2A8-4FF8-AD52-340B59D0EAFE}" type="datetimeFigureOut">
              <a:rPr lang="uk-UA" smtClean="0"/>
              <a:t>27.06.2023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1713-FDFE-4477-BC38-C9D9841C61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9437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7E15-A2A8-4FF8-AD52-340B59D0EAFE}" type="datetimeFigureOut">
              <a:rPr lang="uk-UA" smtClean="0"/>
              <a:t>27.06.2023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1713-FDFE-4477-BC38-C9D9841C61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2742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3914500" y="1212067"/>
            <a:ext cx="7034000" cy="8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3914500" y="2066867"/>
            <a:ext cx="3414000" cy="45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◎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7534465" y="2066867"/>
            <a:ext cx="3414000" cy="45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◎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-478600" y="2925867"/>
            <a:ext cx="3129600" cy="3129600"/>
          </a:xfrm>
          <a:prstGeom prst="donut">
            <a:avLst>
              <a:gd name="adj" fmla="val 36789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7"/>
          <p:cNvSpPr/>
          <p:nvPr/>
        </p:nvSpPr>
        <p:spPr>
          <a:xfrm>
            <a:off x="264600" y="-428167"/>
            <a:ext cx="1304800" cy="13048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7"/>
          <p:cNvSpPr/>
          <p:nvPr/>
        </p:nvSpPr>
        <p:spPr>
          <a:xfrm>
            <a:off x="264600" y="560633"/>
            <a:ext cx="876800" cy="876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7"/>
          <p:cNvSpPr/>
          <p:nvPr/>
        </p:nvSpPr>
        <p:spPr>
          <a:xfrm>
            <a:off x="1569401" y="876633"/>
            <a:ext cx="1129200" cy="1129200"/>
          </a:xfrm>
          <a:prstGeom prst="donut">
            <a:avLst>
              <a:gd name="adj" fmla="val 22275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7"/>
          <p:cNvSpPr/>
          <p:nvPr/>
        </p:nvSpPr>
        <p:spPr>
          <a:xfrm>
            <a:off x="1183533" y="5523067"/>
            <a:ext cx="1610400" cy="16104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204900" y="6399467"/>
            <a:ext cx="734000" cy="734000"/>
          </a:xfrm>
          <a:prstGeom prst="donut">
            <a:avLst>
              <a:gd name="adj" fmla="val 18606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1563367" y="2262600"/>
            <a:ext cx="406400" cy="40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10459000" y="825700"/>
            <a:ext cx="7340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10020667" y="-96667"/>
            <a:ext cx="530000" cy="530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/>
          <p:nvPr/>
        </p:nvSpPr>
        <p:spPr>
          <a:xfrm>
            <a:off x="11535333" y="1374467"/>
            <a:ext cx="406400" cy="4064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7"/>
          <p:cNvSpPr/>
          <p:nvPr/>
        </p:nvSpPr>
        <p:spPr>
          <a:xfrm>
            <a:off x="10797200" y="223267"/>
            <a:ext cx="988800" cy="988800"/>
          </a:xfrm>
          <a:prstGeom prst="donut">
            <a:avLst>
              <a:gd name="adj" fmla="val 8064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7"/>
          <p:cNvSpPr/>
          <p:nvPr/>
        </p:nvSpPr>
        <p:spPr>
          <a:xfrm>
            <a:off x="11193000" y="2005833"/>
            <a:ext cx="2508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7"/>
          <p:cNvSpPr/>
          <p:nvPr/>
        </p:nvSpPr>
        <p:spPr>
          <a:xfrm>
            <a:off x="-274167" y="3130300"/>
            <a:ext cx="2720800" cy="2720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7"/>
          <p:cNvSpPr/>
          <p:nvPr/>
        </p:nvSpPr>
        <p:spPr>
          <a:xfrm>
            <a:off x="406833" y="-285933"/>
            <a:ext cx="1020400" cy="1020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7"/>
          <p:cNvSpPr/>
          <p:nvPr/>
        </p:nvSpPr>
        <p:spPr>
          <a:xfrm>
            <a:off x="11376800" y="1215933"/>
            <a:ext cx="723600" cy="7236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7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‹№›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00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9612567" y="669600"/>
            <a:ext cx="2748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596633" y="-1070367"/>
            <a:ext cx="89988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07233" y="2655767"/>
            <a:ext cx="61776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56733" y="-1182333"/>
            <a:ext cx="3129600" cy="31296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131833" y="3843167"/>
            <a:ext cx="1304800" cy="1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3007233" y="722400"/>
            <a:ext cx="876800" cy="876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9003667" y="4620133"/>
            <a:ext cx="3045600" cy="3045600"/>
          </a:xfrm>
          <a:prstGeom prst="donut">
            <a:avLst>
              <a:gd name="adj" fmla="val 11909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83700" y="4257600"/>
            <a:ext cx="876800" cy="87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502067" y="5623033"/>
            <a:ext cx="1610400" cy="16104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10992833" y="3389267"/>
            <a:ext cx="4064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10131700" y="-400333"/>
            <a:ext cx="18276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10992833" y="1070467"/>
            <a:ext cx="876800" cy="876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285300" y="927867"/>
            <a:ext cx="1162000" cy="11620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162900" y="3911000"/>
            <a:ext cx="1570000" cy="15700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10866767" y="944400"/>
            <a:ext cx="1128800" cy="1128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1407100" y="5206100"/>
            <a:ext cx="274800" cy="27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06853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7E15-A2A8-4FF8-AD52-340B59D0EAFE}" type="datetimeFigureOut">
              <a:rPr lang="uk-UA" smtClean="0"/>
              <a:t>27.06.2023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1713-FDFE-4477-BC38-C9D9841C61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0315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7E15-A2A8-4FF8-AD52-340B59D0EAFE}" type="datetimeFigureOut">
              <a:rPr lang="uk-UA" smtClean="0"/>
              <a:t>27.06.2023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1713-FDFE-4477-BC38-C9D9841C61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4203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7E15-A2A8-4FF8-AD52-340B59D0EAFE}" type="datetimeFigureOut">
              <a:rPr lang="uk-UA" smtClean="0"/>
              <a:t>27.06.2023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1713-FDFE-4477-BC38-C9D9841C61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6160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7E15-A2A8-4FF8-AD52-340B59D0EAFE}" type="datetimeFigureOut">
              <a:rPr lang="uk-UA" smtClean="0"/>
              <a:t>27.06.2023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1713-FDFE-4477-BC38-C9D9841C61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5493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7E15-A2A8-4FF8-AD52-340B59D0EAFE}" type="datetimeFigureOut">
              <a:rPr lang="uk-UA" smtClean="0"/>
              <a:t>27.06.2023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1713-FDFE-4477-BC38-C9D9841C61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6279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7E15-A2A8-4FF8-AD52-340B59D0EAFE}" type="datetimeFigureOut">
              <a:rPr lang="uk-UA" smtClean="0"/>
              <a:t>27.06.2023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1713-FDFE-4477-BC38-C9D9841C61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1051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7E15-A2A8-4FF8-AD52-340B59D0EAFE}" type="datetimeFigureOut">
              <a:rPr lang="uk-UA" smtClean="0"/>
              <a:t>27.06.2023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1713-FDFE-4477-BC38-C9D9841C61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6324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7E15-A2A8-4FF8-AD52-340B59D0EAFE}" type="datetimeFigureOut">
              <a:rPr lang="uk-UA" smtClean="0"/>
              <a:t>27.06.2023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1713-FDFE-4477-BC38-C9D9841C61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101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D7E15-A2A8-4FF8-AD52-340B59D0EAFE}" type="datetimeFigureOut">
              <a:rPr lang="uk-UA" smtClean="0"/>
              <a:t>27.06.2023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C1713-FDFE-4477-BC38-C9D9841C61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199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6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13" Type="http://schemas.openxmlformats.org/officeDocument/2006/relationships/image" Target="../media/image8.jpeg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12" Type="http://schemas.openxmlformats.org/officeDocument/2006/relationships/image" Target="../media/image7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5" Type="http://schemas.openxmlformats.org/officeDocument/2006/relationships/image" Target="../media/image10.png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Relationship Id="rId1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12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13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3" Type="http://schemas.openxmlformats.org/officeDocument/2006/relationships/diagramLayout" Target="../diagrams/layout20.xml"/><Relationship Id="rId7" Type="http://schemas.openxmlformats.org/officeDocument/2006/relationships/diagramData" Target="../diagrams/data21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11" Type="http://schemas.microsoft.com/office/2007/relationships/diagramDrawing" Target="../diagrams/drawing21.xml"/><Relationship Id="rId5" Type="http://schemas.openxmlformats.org/officeDocument/2006/relationships/diagramColors" Target="../diagrams/colors20.xml"/><Relationship Id="rId10" Type="http://schemas.openxmlformats.org/officeDocument/2006/relationships/diagramColors" Target="../diagrams/colors21.xml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3.xml"/><Relationship Id="rId3" Type="http://schemas.openxmlformats.org/officeDocument/2006/relationships/diagramLayout" Target="../diagrams/layout22.xml"/><Relationship Id="rId7" Type="http://schemas.openxmlformats.org/officeDocument/2006/relationships/diagramData" Target="../diagrams/data23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11" Type="http://schemas.microsoft.com/office/2007/relationships/diagramDrawing" Target="../diagrams/drawing23.xml"/><Relationship Id="rId5" Type="http://schemas.openxmlformats.org/officeDocument/2006/relationships/diagramColors" Target="../diagrams/colors22.xml"/><Relationship Id="rId10" Type="http://schemas.openxmlformats.org/officeDocument/2006/relationships/diagramColors" Target="../diagrams/colors23.xml"/><Relationship Id="rId4" Type="http://schemas.openxmlformats.org/officeDocument/2006/relationships/diagramQuickStyle" Target="../diagrams/quickStyle22.xml"/><Relationship Id="rId9" Type="http://schemas.openxmlformats.org/officeDocument/2006/relationships/diagramQuickStyle" Target="../diagrams/quickStyle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5.xml"/><Relationship Id="rId13" Type="http://schemas.openxmlformats.org/officeDocument/2006/relationships/image" Target="../media/image15.png"/><Relationship Id="rId3" Type="http://schemas.openxmlformats.org/officeDocument/2006/relationships/diagramLayout" Target="../diagrams/layout24.xml"/><Relationship Id="rId7" Type="http://schemas.openxmlformats.org/officeDocument/2006/relationships/diagramData" Target="../diagrams/data25.xml"/><Relationship Id="rId12" Type="http://schemas.openxmlformats.org/officeDocument/2006/relationships/image" Target="../media/image7.jpe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11" Type="http://schemas.microsoft.com/office/2007/relationships/diagramDrawing" Target="../diagrams/drawing25.xml"/><Relationship Id="rId5" Type="http://schemas.openxmlformats.org/officeDocument/2006/relationships/diagramColors" Target="../diagrams/colors24.xml"/><Relationship Id="rId10" Type="http://schemas.openxmlformats.org/officeDocument/2006/relationships/diagramColors" Target="../diagrams/colors25.xml"/><Relationship Id="rId4" Type="http://schemas.openxmlformats.org/officeDocument/2006/relationships/diagramQuickStyle" Target="../diagrams/quickStyle24.xml"/><Relationship Id="rId9" Type="http://schemas.openxmlformats.org/officeDocument/2006/relationships/diagramQuickStyle" Target="../diagrams/quickStyle25.xml"/><Relationship Id="rId1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26.xml"/><Relationship Id="rId7" Type="http://schemas.openxmlformats.org/officeDocument/2006/relationships/image" Target="../media/image18.pn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27.xml"/><Relationship Id="rId7" Type="http://schemas.openxmlformats.org/officeDocument/2006/relationships/image" Target="../media/image20.pn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10" Type="http://schemas.microsoft.com/office/2007/relationships/hdphoto" Target="../media/hdphoto1.wdp"/><Relationship Id="rId4" Type="http://schemas.openxmlformats.org/officeDocument/2006/relationships/diagramQuickStyle" Target="../diagrams/quickStyle27.xml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7" Type="http://schemas.openxmlformats.org/officeDocument/2006/relationships/image" Target="../media/image23.jpe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0.xml"/><Relationship Id="rId3" Type="http://schemas.openxmlformats.org/officeDocument/2006/relationships/diagramLayout" Target="../diagrams/layout29.xml"/><Relationship Id="rId7" Type="http://schemas.openxmlformats.org/officeDocument/2006/relationships/image" Target="../media/image24.jpeg"/><Relationship Id="rId12" Type="http://schemas.microsoft.com/office/2007/relationships/diagramDrawing" Target="../diagrams/drawing30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9.xml"/><Relationship Id="rId11" Type="http://schemas.openxmlformats.org/officeDocument/2006/relationships/diagramColors" Target="../diagrams/colors30.xml"/><Relationship Id="rId5" Type="http://schemas.openxmlformats.org/officeDocument/2006/relationships/diagramColors" Target="../diagrams/colors29.xml"/><Relationship Id="rId10" Type="http://schemas.openxmlformats.org/officeDocument/2006/relationships/diagramQuickStyle" Target="../diagrams/quickStyle30.xml"/><Relationship Id="rId4" Type="http://schemas.openxmlformats.org/officeDocument/2006/relationships/diagramQuickStyle" Target="../diagrams/quickStyle29.xml"/><Relationship Id="rId9" Type="http://schemas.openxmlformats.org/officeDocument/2006/relationships/diagramLayout" Target="../diagrams/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Relationship Id="rId9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4.xml"/><Relationship Id="rId3" Type="http://schemas.openxmlformats.org/officeDocument/2006/relationships/diagramLayout" Target="../diagrams/layout33.xml"/><Relationship Id="rId7" Type="http://schemas.openxmlformats.org/officeDocument/2006/relationships/diagramData" Target="../diagrams/data34.xml"/><Relationship Id="rId12" Type="http://schemas.openxmlformats.org/officeDocument/2006/relationships/image" Target="../media/image7.jpeg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3.xml"/><Relationship Id="rId11" Type="http://schemas.microsoft.com/office/2007/relationships/diagramDrawing" Target="../diagrams/drawing34.xml"/><Relationship Id="rId5" Type="http://schemas.openxmlformats.org/officeDocument/2006/relationships/diagramColors" Target="../diagrams/colors33.xml"/><Relationship Id="rId10" Type="http://schemas.openxmlformats.org/officeDocument/2006/relationships/diagramColors" Target="../diagrams/colors34.xml"/><Relationship Id="rId4" Type="http://schemas.openxmlformats.org/officeDocument/2006/relationships/diagramQuickStyle" Target="../diagrams/quickStyle33.xml"/><Relationship Id="rId9" Type="http://schemas.openxmlformats.org/officeDocument/2006/relationships/diagramQuickStyle" Target="../diagrams/quickStyle3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6.xml"/><Relationship Id="rId3" Type="http://schemas.openxmlformats.org/officeDocument/2006/relationships/diagramLayout" Target="../diagrams/layout35.xml"/><Relationship Id="rId7" Type="http://schemas.openxmlformats.org/officeDocument/2006/relationships/diagramData" Target="../diagrams/data36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5.xml"/><Relationship Id="rId11" Type="http://schemas.microsoft.com/office/2007/relationships/diagramDrawing" Target="../diagrams/drawing36.xml"/><Relationship Id="rId5" Type="http://schemas.openxmlformats.org/officeDocument/2006/relationships/diagramColors" Target="../diagrams/colors35.xml"/><Relationship Id="rId10" Type="http://schemas.openxmlformats.org/officeDocument/2006/relationships/diagramColors" Target="../diagrams/colors36.xml"/><Relationship Id="rId4" Type="http://schemas.openxmlformats.org/officeDocument/2006/relationships/diagramQuickStyle" Target="../diagrams/quickStyle35.xml"/><Relationship Id="rId9" Type="http://schemas.openxmlformats.org/officeDocument/2006/relationships/diagramQuickStyle" Target="../diagrams/quickStyle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3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E3271A1-D583-433D-A1D7-F70933C7D1FD}"/>
              </a:ext>
            </a:extLst>
          </p:cNvPr>
          <p:cNvSpPr txBox="1"/>
          <p:nvPr/>
        </p:nvSpPr>
        <p:spPr>
          <a:xfrm>
            <a:off x="5183337" y="2515738"/>
            <a:ext cx="6259246" cy="28009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cap="all" dirty="0">
                <a:solidFill>
                  <a:srgbClr val="FF0000"/>
                </a:solidFill>
                <a:latin typeface="Consolas" panose="020B0609020204030204" pitchFamily="49" charset="0"/>
              </a:rPr>
              <a:t>П у б л і ч н и й  з в і т  </a:t>
            </a:r>
          </a:p>
          <a:p>
            <a:pPr algn="ctr"/>
            <a:r>
              <a:rPr lang="uk-UA" sz="2667" b="1" dirty="0">
                <a:solidFill>
                  <a:srgbClr val="0000CC"/>
                </a:solidFill>
                <a:latin typeface="Consolas" panose="020B0609020204030204" pitchFamily="49" charset="0"/>
              </a:rPr>
              <a:t>директора </a:t>
            </a:r>
            <a:r>
              <a:rPr lang="uk-UA" sz="2667" b="1" dirty="0" err="1">
                <a:solidFill>
                  <a:srgbClr val="0000CC"/>
                </a:solidFill>
                <a:latin typeface="Consolas" panose="020B0609020204030204" pitchFamily="49" charset="0"/>
              </a:rPr>
              <a:t>Плесецької</a:t>
            </a:r>
            <a:r>
              <a:rPr lang="uk-UA" sz="2667" b="1" dirty="0">
                <a:solidFill>
                  <a:srgbClr val="0000CC"/>
                </a:solidFill>
                <a:latin typeface="Consolas" panose="020B0609020204030204" pitchFamily="49" charset="0"/>
              </a:rPr>
              <a:t> гімназії </a:t>
            </a:r>
          </a:p>
          <a:p>
            <a:pPr algn="ctr"/>
            <a:r>
              <a:rPr lang="uk-UA" sz="3200" b="1" dirty="0">
                <a:solidFill>
                  <a:srgbClr val="FF0000"/>
                </a:solidFill>
                <a:latin typeface="Consolas" panose="020B0609020204030204" pitchFamily="49" charset="0"/>
              </a:rPr>
              <a:t> Савченко Людмили Миколаївни</a:t>
            </a:r>
          </a:p>
          <a:p>
            <a:pPr algn="ctr"/>
            <a:r>
              <a:rPr lang="uk-UA" sz="2667" b="1" dirty="0">
                <a:solidFill>
                  <a:srgbClr val="0000CC"/>
                </a:solidFill>
                <a:latin typeface="Consolas" panose="020B0609020204030204" pitchFamily="49" charset="0"/>
              </a:rPr>
              <a:t>про роботу закладу </a:t>
            </a:r>
          </a:p>
          <a:p>
            <a:pPr algn="ctr"/>
            <a:r>
              <a:rPr lang="uk-UA" sz="2667" b="1" dirty="0">
                <a:solidFill>
                  <a:srgbClr val="0000CC"/>
                </a:solidFill>
                <a:latin typeface="Consolas" panose="020B0609020204030204" pitchFamily="49" charset="0"/>
              </a:rPr>
              <a:t>у 2022/2023 навчальному році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04B97B-7C5C-4796-890E-D1FC8637165A}"/>
              </a:ext>
            </a:extLst>
          </p:cNvPr>
          <p:cNvSpPr txBox="1"/>
          <p:nvPr/>
        </p:nvSpPr>
        <p:spPr>
          <a:xfrm>
            <a:off x="1839311" y="173435"/>
            <a:ext cx="9007699" cy="13236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667" b="1" cap="all" dirty="0" err="1">
                <a:solidFill>
                  <a:srgbClr val="0000CC"/>
                </a:solidFill>
                <a:latin typeface="Consolas" panose="020B0609020204030204" pitchFamily="49" charset="0"/>
              </a:rPr>
              <a:t>Плесецька</a:t>
            </a:r>
            <a:r>
              <a:rPr lang="uk-UA" sz="2667" b="1" cap="all" dirty="0">
                <a:solidFill>
                  <a:srgbClr val="0000CC"/>
                </a:solidFill>
                <a:latin typeface="Consolas" panose="020B0609020204030204" pitchFamily="49" charset="0"/>
              </a:rPr>
              <a:t> гімназія </a:t>
            </a:r>
          </a:p>
          <a:p>
            <a:pPr algn="ctr"/>
            <a:r>
              <a:rPr lang="uk-UA" sz="2667" b="1" cap="all" dirty="0" err="1">
                <a:solidFill>
                  <a:srgbClr val="0000CC"/>
                </a:solidFill>
                <a:latin typeface="Consolas" panose="020B0609020204030204" pitchFamily="49" charset="0"/>
              </a:rPr>
              <a:t>Калинівської</a:t>
            </a:r>
            <a:r>
              <a:rPr lang="uk-UA" sz="2667" b="1" cap="all" dirty="0">
                <a:solidFill>
                  <a:srgbClr val="0000CC"/>
                </a:solidFill>
                <a:latin typeface="Consolas" panose="020B0609020204030204" pitchFamily="49" charset="0"/>
              </a:rPr>
              <a:t> селищної ради Фастівського району київської області</a:t>
            </a:r>
            <a:endParaRPr lang="aa-ET" sz="2667" b="1" cap="all" dirty="0">
              <a:solidFill>
                <a:srgbClr val="0000CC"/>
              </a:solidFill>
              <a:latin typeface="Consolas" panose="020B0609020204030204" pitchFamily="49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" y="1431637"/>
            <a:ext cx="4369377" cy="496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42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10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90F8BE4-45B5-4CC0-A182-7E835A884E6B}"/>
              </a:ext>
            </a:extLst>
          </p:cNvPr>
          <p:cNvSpPr txBox="1"/>
          <p:nvPr/>
        </p:nvSpPr>
        <p:spPr>
          <a:xfrm>
            <a:off x="982100" y="1442267"/>
            <a:ext cx="10227801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133" b="1" dirty="0">
                <a:latin typeface="Consolas" panose="020B0609020204030204" pitchFamily="49" charset="0"/>
                <a:ea typeface="Times New Roman" panose="02020603050405020304" pitchFamily="18" charset="0"/>
              </a:rPr>
              <a:t>Відповідно до рішення виконавчого комітету </a:t>
            </a:r>
            <a:r>
              <a:rPr lang="uk-UA" sz="2133" b="1" dirty="0" err="1">
                <a:latin typeface="Consolas" panose="020B0609020204030204" pitchFamily="49" charset="0"/>
                <a:ea typeface="Times New Roman" panose="02020603050405020304" pitchFamily="18" charset="0"/>
              </a:rPr>
              <a:t>Калинівської</a:t>
            </a:r>
            <a:r>
              <a:rPr lang="uk-UA" sz="2133" b="1" dirty="0">
                <a:latin typeface="Consolas" panose="020B0609020204030204" pitchFamily="49" charset="0"/>
                <a:ea typeface="Times New Roman" panose="02020603050405020304" pitchFamily="18" charset="0"/>
              </a:rPr>
              <a:t> селищної ради у закладі організовано гаряче харчування</a:t>
            </a:r>
            <a:endParaRPr lang="aa-ET" sz="2133" b="1" dirty="0">
              <a:latin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6D4602-BBAA-4202-BE88-74955738B2FE}"/>
              </a:ext>
            </a:extLst>
          </p:cNvPr>
          <p:cNvSpPr txBox="1"/>
          <p:nvPr/>
        </p:nvSpPr>
        <p:spPr>
          <a:xfrm>
            <a:off x="110835" y="2622411"/>
            <a:ext cx="12256655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4800" b="1" dirty="0">
                <a:solidFill>
                  <a:srgbClr val="0000CC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Всього у закладі харчується 180 здобувачів освіти</a:t>
            </a:r>
            <a:endParaRPr lang="aa-ET" sz="4800" b="1" dirty="0">
              <a:solidFill>
                <a:srgbClr val="0000CC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006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11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E97A2B9-B980-D8F5-4E99-030E2CBDA03E}"/>
              </a:ext>
            </a:extLst>
          </p:cNvPr>
          <p:cNvSpPr txBox="1"/>
          <p:nvPr/>
        </p:nvSpPr>
        <p:spPr>
          <a:xfrm>
            <a:off x="483809" y="1629181"/>
            <a:ext cx="1061091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00CC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Що вдалося виконати з пріоритетних напрямів у 2022/2023 н.р.: </a:t>
            </a:r>
            <a:endParaRPr lang="aa-ET" sz="1467" dirty="0">
              <a:solidFill>
                <a:srgbClr val="0000CC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sp>
        <p:nvSpPr>
          <p:cNvPr id="10" name="Прямокутник: зрізані протилежні кути 9">
            <a:extLst>
              <a:ext uri="{FF2B5EF4-FFF2-40B4-BE49-F238E27FC236}">
                <a16:creationId xmlns:a16="http://schemas.microsoft.com/office/drawing/2014/main" id="{CDBFB47A-CDC9-3F5B-D46D-C97DB39B1E95}"/>
              </a:ext>
            </a:extLst>
          </p:cNvPr>
          <p:cNvSpPr/>
          <p:nvPr/>
        </p:nvSpPr>
        <p:spPr>
          <a:xfrm>
            <a:off x="1043710" y="2358451"/>
            <a:ext cx="6321457" cy="919399"/>
          </a:xfrm>
          <a:prstGeom prst="snip2DiagRect">
            <a:avLst>
              <a:gd name="adj1" fmla="val 0"/>
              <a:gd name="adj2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133" b="1" dirty="0">
              <a:latin typeface="Consolas" panose="020B0609020204030204" pitchFamily="49" charset="0"/>
            </a:endParaRPr>
          </a:p>
          <a:p>
            <a:pPr algn="ctr"/>
            <a:r>
              <a:rPr lang="uk-UA" sz="2133" b="1" dirty="0">
                <a:latin typeface="Consolas" panose="020B0609020204030204" pitchFamily="49" charset="0"/>
              </a:rPr>
              <a:t>Отримано 17 </a:t>
            </a:r>
            <a:r>
              <a:rPr lang="en-US" sz="2133" b="1" dirty="0">
                <a:latin typeface="Consolas" panose="020B0609020204030204" pitchFamily="49" charset="0"/>
              </a:rPr>
              <a:t>Chromebook </a:t>
            </a:r>
            <a:r>
              <a:rPr lang="uk-UA" sz="2133" b="1" dirty="0">
                <a:latin typeface="Consolas" panose="020B0609020204030204" pitchFamily="49" charset="0"/>
              </a:rPr>
              <a:t>для вчителів</a:t>
            </a:r>
            <a:endParaRPr lang="aa-ET" sz="2133" b="1" dirty="0">
              <a:latin typeface="Consolas" panose="020B0609020204030204" pitchFamily="49" charset="0"/>
            </a:endParaRPr>
          </a:p>
          <a:p>
            <a:pPr algn="ctr"/>
            <a:endParaRPr lang="aa-ET" sz="2400" dirty="0"/>
          </a:p>
        </p:txBody>
      </p:sp>
      <p:sp>
        <p:nvSpPr>
          <p:cNvPr id="11" name="Прямокутник: зрізані протилежні кути 10">
            <a:extLst>
              <a:ext uri="{FF2B5EF4-FFF2-40B4-BE49-F238E27FC236}">
                <a16:creationId xmlns:a16="http://schemas.microsoft.com/office/drawing/2014/main" id="{2FD9A605-8FB9-D811-00B9-6B0BF80865FC}"/>
              </a:ext>
            </a:extLst>
          </p:cNvPr>
          <p:cNvSpPr/>
          <p:nvPr/>
        </p:nvSpPr>
        <p:spPr>
          <a:xfrm>
            <a:off x="6775554" y="2358451"/>
            <a:ext cx="3767527" cy="919399"/>
          </a:xfrm>
          <a:prstGeom prst="snip2DiagRect">
            <a:avLst>
              <a:gd name="adj1" fmla="val 0"/>
              <a:gd name="adj2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133" b="1" dirty="0">
              <a:latin typeface="Consolas" panose="020B0609020204030204" pitchFamily="49" charset="0"/>
            </a:endParaRPr>
          </a:p>
          <a:p>
            <a:pPr algn="ctr"/>
            <a:r>
              <a:rPr lang="uk-UA" sz="2133" b="1" dirty="0">
                <a:latin typeface="Consolas" panose="020B0609020204030204" pitchFamily="49" charset="0"/>
              </a:rPr>
              <a:t>Встановлено тривожну кнопку</a:t>
            </a:r>
            <a:endParaRPr lang="aa-ET" sz="2133" b="1" dirty="0">
              <a:latin typeface="Consolas" panose="020B0609020204030204" pitchFamily="49" charset="0"/>
            </a:endParaRPr>
          </a:p>
          <a:p>
            <a:pPr algn="ctr"/>
            <a:endParaRPr lang="aa-ET" sz="2400" dirty="0"/>
          </a:p>
        </p:txBody>
      </p:sp>
      <p:sp>
        <p:nvSpPr>
          <p:cNvPr id="12" name="Прямокутник: зрізані протилежні кути 11">
            <a:extLst>
              <a:ext uri="{FF2B5EF4-FFF2-40B4-BE49-F238E27FC236}">
                <a16:creationId xmlns:a16="http://schemas.microsoft.com/office/drawing/2014/main" id="{8353B025-615B-9029-E6EA-625ABBADDD06}"/>
              </a:ext>
            </a:extLst>
          </p:cNvPr>
          <p:cNvSpPr/>
          <p:nvPr/>
        </p:nvSpPr>
        <p:spPr>
          <a:xfrm>
            <a:off x="1911928" y="3261193"/>
            <a:ext cx="7781713" cy="919399"/>
          </a:xfrm>
          <a:prstGeom prst="snip2DiagRect">
            <a:avLst>
              <a:gd name="adj1" fmla="val 0"/>
              <a:gd name="adj2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133" b="1" dirty="0">
              <a:latin typeface="Consolas" panose="020B0609020204030204" pitchFamily="49" charset="0"/>
            </a:endParaRPr>
          </a:p>
          <a:p>
            <a:pPr algn="ctr"/>
            <a:r>
              <a:rPr lang="uk-UA" sz="2133" b="1" dirty="0">
                <a:latin typeface="Consolas" panose="020B0609020204030204" pitchFamily="49" charset="0"/>
              </a:rPr>
              <a:t>Придбано фарбу та інші матеріали для проведення ремонтних робіт </a:t>
            </a:r>
            <a:endParaRPr lang="aa-ET" sz="2133" b="1" dirty="0">
              <a:latin typeface="Consolas" panose="020B0609020204030204" pitchFamily="49" charset="0"/>
            </a:endParaRPr>
          </a:p>
          <a:p>
            <a:pPr algn="ctr"/>
            <a:endParaRPr lang="aa-ET" sz="2400" dirty="0"/>
          </a:p>
        </p:txBody>
      </p:sp>
      <p:sp>
        <p:nvSpPr>
          <p:cNvPr id="13" name="Прямокутник: зрізані протилежні кути 12">
            <a:extLst>
              <a:ext uri="{FF2B5EF4-FFF2-40B4-BE49-F238E27FC236}">
                <a16:creationId xmlns:a16="http://schemas.microsoft.com/office/drawing/2014/main" id="{92130BDE-49EE-6C60-373B-ADED4C764741}"/>
              </a:ext>
            </a:extLst>
          </p:cNvPr>
          <p:cNvSpPr/>
          <p:nvPr/>
        </p:nvSpPr>
        <p:spPr>
          <a:xfrm>
            <a:off x="2299855" y="4180591"/>
            <a:ext cx="8403123" cy="1605612"/>
          </a:xfrm>
          <a:prstGeom prst="snip2DiagRect">
            <a:avLst>
              <a:gd name="adj1" fmla="val 50000"/>
              <a:gd name="adj2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133" b="1" dirty="0">
              <a:latin typeface="Consolas" panose="020B0609020204030204" pitchFamily="49" charset="0"/>
            </a:endParaRPr>
          </a:p>
          <a:p>
            <a:pPr algn="ctr"/>
            <a:r>
              <a:rPr lang="uk-UA" sz="2133" b="1" dirty="0">
                <a:latin typeface="Consolas" panose="020B0609020204030204" pitchFamily="49" charset="0"/>
              </a:rPr>
              <a:t>Буде проведено косметичний ремонт приміщень гімназії до 01 вересня </a:t>
            </a:r>
            <a:endParaRPr lang="aa-ET" sz="2133" b="1" dirty="0">
              <a:latin typeface="Consolas" panose="020B0609020204030204" pitchFamily="49" charset="0"/>
            </a:endParaRPr>
          </a:p>
          <a:p>
            <a:pPr algn="ctr"/>
            <a:endParaRPr lang="aa-ET" sz="2400" dirty="0"/>
          </a:p>
        </p:txBody>
      </p:sp>
    </p:spTree>
    <p:extLst>
      <p:ext uri="{BB962C8B-B14F-4D97-AF65-F5344CB8AC3E}">
        <p14:creationId xmlns:p14="http://schemas.microsoft.com/office/powerpoint/2010/main" val="643547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12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A42C7CD7-F6A5-4C4E-BD2E-618C250854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0931954"/>
              </p:ext>
            </p:extLst>
          </p:nvPr>
        </p:nvGraphicFramePr>
        <p:xfrm>
          <a:off x="386762" y="1875402"/>
          <a:ext cx="11255917" cy="5029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A5E1D5C-46E4-4A98-93F6-56733409B610}"/>
              </a:ext>
            </a:extLst>
          </p:cNvPr>
          <p:cNvSpPr txBox="1"/>
          <p:nvPr/>
        </p:nvSpPr>
        <p:spPr>
          <a:xfrm>
            <a:off x="934719" y="1629181"/>
            <a:ext cx="1016000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00CC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Пріоритетні напрями роботи на 2023/2024 навчальний рік: </a:t>
            </a:r>
            <a:endParaRPr lang="aa-ET" sz="1467" dirty="0">
              <a:solidFill>
                <a:srgbClr val="0000CC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071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13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>
            <p:extLst/>
          </p:nvPr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8A5DDFC-605E-425E-A666-F6C1BA7CBAA2}"/>
              </a:ext>
            </a:extLst>
          </p:cNvPr>
          <p:cNvSpPr txBox="1"/>
          <p:nvPr/>
        </p:nvSpPr>
        <p:spPr>
          <a:xfrm>
            <a:off x="1015999" y="2327334"/>
            <a:ext cx="1016000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00CC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Критерії оцінювання навчальних досягнень здобувачів освіти</a:t>
            </a:r>
            <a:endParaRPr lang="aa-ET" sz="1467" dirty="0">
              <a:solidFill>
                <a:srgbClr val="0000CC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7CE0F9-C621-4AAB-A61D-06D93253BB6D}"/>
              </a:ext>
            </a:extLst>
          </p:cNvPr>
          <p:cNvSpPr txBox="1"/>
          <p:nvPr/>
        </p:nvSpPr>
        <p:spPr>
          <a:xfrm>
            <a:off x="1015999" y="3476226"/>
            <a:ext cx="10160003" cy="13236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667" b="1" dirty="0">
                <a:solidFill>
                  <a:srgbClr val="C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Вчителі використовують критерії оцінювання рекомендовані Міністерством освіти і науки України та адаптують їх у відповідності до особливостей класу </a:t>
            </a:r>
            <a:endParaRPr lang="aa-ET" sz="1600" dirty="0">
              <a:solidFill>
                <a:srgbClr val="C00000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143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14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3F49C17-3D2D-418C-A6B3-7AE976E11CE7}"/>
              </a:ext>
            </a:extLst>
          </p:cNvPr>
          <p:cNvSpPr txBox="1"/>
          <p:nvPr/>
        </p:nvSpPr>
        <p:spPr>
          <a:xfrm>
            <a:off x="277011" y="1442267"/>
            <a:ext cx="11508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Consolas" panose="020B0609020204030204" pitchFamily="49" charset="0"/>
                <a:ea typeface="Times New Roman" panose="02020603050405020304" pitchFamily="18" charset="0"/>
              </a:rPr>
              <a:t>Результати моніторингу навчальних досягнень учнів </a:t>
            </a:r>
            <a:endParaRPr lang="aa-ET" sz="1467" dirty="0">
              <a:latin typeface="Consolas" panose="020B0609020204030204" pitchFamily="49" charset="0"/>
              <a:ea typeface="Times New Roman" panose="02020603050405020304" pitchFamily="18" charset="0"/>
            </a:endParaRPr>
          </a:p>
          <a:p>
            <a:pPr algn="ctr"/>
            <a:r>
              <a:rPr lang="uk-UA" sz="2400" b="1" dirty="0">
                <a:latin typeface="Consolas" panose="020B0609020204030204" pitchFamily="49" charset="0"/>
                <a:ea typeface="Times New Roman" panose="02020603050405020304" pitchFamily="18" charset="0"/>
              </a:rPr>
              <a:t>за 2022/2023 навчальний рік</a:t>
            </a:r>
            <a:endParaRPr lang="aa-ET" sz="1467" dirty="0"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620" y="2235200"/>
            <a:ext cx="10584873" cy="455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19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15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A8A2A2C-5E94-4137-8DB1-648DA9D876D5}"/>
              </a:ext>
            </a:extLst>
          </p:cNvPr>
          <p:cNvSpPr txBox="1"/>
          <p:nvPr/>
        </p:nvSpPr>
        <p:spPr>
          <a:xfrm>
            <a:off x="640081" y="1630414"/>
            <a:ext cx="10617201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00CC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Що вдалося виконати з пріоритетних напрямів у 2022/2023 н.р.: </a:t>
            </a:r>
            <a:endParaRPr lang="aa-ET" sz="1467" dirty="0">
              <a:solidFill>
                <a:srgbClr val="0000CC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5171833A-D9F6-4B70-A51C-A74AA16E1E82}"/>
              </a:ext>
            </a:extLst>
          </p:cNvPr>
          <p:cNvGraphicFramePr/>
          <p:nvPr>
            <p:extLst/>
          </p:nvPr>
        </p:nvGraphicFramePr>
        <p:xfrm>
          <a:off x="296003" y="1827598"/>
          <a:ext cx="11255917" cy="5029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61A4F9D7-5B4D-D0AC-1F6C-144C7ED31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5236115" y="2418114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08712B79-FDAD-3BE0-EF37-16A53A35C2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5252233" y="4128020"/>
            <a:ext cx="626401" cy="6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61226AEA-B902-F824-4505-A78A13360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8045793" y="4191555"/>
            <a:ext cx="572927" cy="5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D18EE4BC-6466-D550-983C-64F04B78D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11345374" y="4963885"/>
            <a:ext cx="640601" cy="65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1FFA3886-97F2-A806-99EA-691314147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8386339" y="2274711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9C43730B-CAD3-984E-9C66-275114A9F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11232004" y="2346413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0FCCD3D6-B66B-F1D6-DFB3-8B21F73E1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2677387" y="5438826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7C1DB088-2505-59C6-C2BE-A03E75B56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2479596" y="2346413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444449-415C-93A4-9708-65871F1512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40007" y="6108334"/>
            <a:ext cx="7624611" cy="66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20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16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A8A2A2C-5E94-4137-8DB1-648DA9D876D5}"/>
              </a:ext>
            </a:extLst>
          </p:cNvPr>
          <p:cNvSpPr txBox="1"/>
          <p:nvPr/>
        </p:nvSpPr>
        <p:spPr>
          <a:xfrm>
            <a:off x="915367" y="1430997"/>
            <a:ext cx="1016000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00CC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Пріоритетні напрями роботи на 2023/2024 навчальний рік: </a:t>
            </a:r>
            <a:endParaRPr lang="aa-ET" sz="1467" dirty="0">
              <a:solidFill>
                <a:srgbClr val="0000CC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5171833A-D9F6-4B70-A51C-A74AA16E1E82}"/>
              </a:ext>
            </a:extLst>
          </p:cNvPr>
          <p:cNvGraphicFramePr/>
          <p:nvPr>
            <p:extLst/>
          </p:nvPr>
        </p:nvGraphicFramePr>
        <p:xfrm>
          <a:off x="296003" y="1827598"/>
          <a:ext cx="11255917" cy="5029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438448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17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>
            <p:extLst/>
          </p:nvPr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852" y="1409803"/>
            <a:ext cx="12973049" cy="534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59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18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47BF00E-B1CB-4F51-A340-9FC77CC9E897}"/>
              </a:ext>
            </a:extLst>
          </p:cNvPr>
          <p:cNvSpPr txBox="1"/>
          <p:nvPr/>
        </p:nvSpPr>
        <p:spPr>
          <a:xfrm>
            <a:off x="1090144" y="1550962"/>
            <a:ext cx="10195561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133" b="1" dirty="0">
                <a:solidFill>
                  <a:srgbClr val="C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Освітній процес </a:t>
            </a:r>
            <a:r>
              <a:rPr lang="uk-UA" sz="2133" b="1" dirty="0" err="1">
                <a:solidFill>
                  <a:srgbClr val="C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Плесецької</a:t>
            </a:r>
            <a:r>
              <a:rPr lang="uk-UA" sz="2133" b="1" dirty="0">
                <a:solidFill>
                  <a:srgbClr val="C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 гімназії забезпечують 33 працівників:</a:t>
            </a:r>
            <a:endParaRPr lang="aa-ET" sz="1400" dirty="0">
              <a:solidFill>
                <a:srgbClr val="C00000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410" y="2238375"/>
            <a:ext cx="9927180" cy="37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31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19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C73FAEF-69B9-4F19-8653-5D8656B28C0C}"/>
              </a:ext>
            </a:extLst>
          </p:cNvPr>
          <p:cNvSpPr txBox="1"/>
          <p:nvPr/>
        </p:nvSpPr>
        <p:spPr>
          <a:xfrm>
            <a:off x="650240" y="1442267"/>
            <a:ext cx="1100328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67" b="1" dirty="0">
                <a:solidFill>
                  <a:srgbClr val="C00000"/>
                </a:solidFill>
                <a:latin typeface="Consolas" panose="020B0609020204030204" pitchFamily="49" charset="0"/>
              </a:rPr>
              <a:t>Підвищення кваліфікації та атестація педагогічних працівників</a:t>
            </a:r>
            <a:endParaRPr lang="aa-ET" sz="2667" b="1" dirty="0">
              <a:solidFill>
                <a:srgbClr val="C00000"/>
              </a:solidFill>
              <a:latin typeface="Consolas" panose="020B0609020204030204" pitchFamily="49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ACCBF800-B945-4908-8259-D0F7C6BE475F}"/>
              </a:ext>
            </a:extLst>
          </p:cNvPr>
          <p:cNvGraphicFramePr/>
          <p:nvPr>
            <p:extLst/>
          </p:nvPr>
        </p:nvGraphicFramePr>
        <p:xfrm>
          <a:off x="722328" y="2590800"/>
          <a:ext cx="10383520" cy="2458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221629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68D28DE-E032-4351-8FF3-D698542578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F96A4E-0404-4FBB-968B-F760ADFAAE01}"/>
              </a:ext>
            </a:extLst>
          </p:cNvPr>
          <p:cNvSpPr txBox="1"/>
          <p:nvPr/>
        </p:nvSpPr>
        <p:spPr>
          <a:xfrm>
            <a:off x="1644954" y="1233528"/>
            <a:ext cx="10372876" cy="4195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333" b="1" cap="small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Плесецька</a:t>
            </a:r>
            <a:r>
              <a:rPr lang="uk-UA" sz="5333" b="1" cap="small" dirty="0">
                <a:solidFill>
                  <a:srgbClr val="FF0000"/>
                </a:solidFill>
                <a:latin typeface="Comic Sans MS" panose="030F0702030302020204" pitchFamily="66" charset="0"/>
              </a:rPr>
              <a:t> гімназія </a:t>
            </a:r>
            <a:r>
              <a:rPr lang="uk-UA" sz="5333" b="1" cap="small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Калинівської</a:t>
            </a:r>
            <a:r>
              <a:rPr lang="uk-UA" sz="5333" b="1" cap="small" dirty="0">
                <a:solidFill>
                  <a:srgbClr val="FF0000"/>
                </a:solidFill>
                <a:latin typeface="Comic Sans MS" panose="030F0702030302020204" pitchFamily="66" charset="0"/>
              </a:rPr>
              <a:t> селищної ради Фастівського району</a:t>
            </a:r>
          </a:p>
          <a:p>
            <a:pPr algn="ctr"/>
            <a:r>
              <a:rPr lang="uk-UA" sz="5333" b="1" cap="small" dirty="0">
                <a:solidFill>
                  <a:srgbClr val="0000CC"/>
                </a:solidFill>
                <a:latin typeface="Comic Sans MS" panose="030F0702030302020204" pitchFamily="66" charset="0"/>
              </a:rPr>
              <a:t>школа щастя, творчості та технологій </a:t>
            </a:r>
            <a:endParaRPr lang="aa-ET" sz="5333" b="1" cap="small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778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20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81ADEA3-3C60-4C44-849D-ADA887F07F83}"/>
              </a:ext>
            </a:extLst>
          </p:cNvPr>
          <p:cNvSpPr txBox="1"/>
          <p:nvPr/>
        </p:nvSpPr>
        <p:spPr>
          <a:xfrm>
            <a:off x="827072" y="1354051"/>
            <a:ext cx="10165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C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Ми пишаємося нашими учнями</a:t>
            </a:r>
            <a:endParaRPr lang="aa-ET" sz="2400" b="1" dirty="0">
              <a:solidFill>
                <a:srgbClr val="C00000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3BEE781D-B3EC-428D-9BF8-7281D6D12F8B}"/>
              </a:ext>
            </a:extLst>
          </p:cNvPr>
          <p:cNvGraphicFramePr/>
          <p:nvPr>
            <p:extLst/>
          </p:nvPr>
        </p:nvGraphicFramePr>
        <p:xfrm>
          <a:off x="731235" y="1661828"/>
          <a:ext cx="10729531" cy="5056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250102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21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85EEF7C8-1266-4E36-B8AC-FD73E979F50E}"/>
              </a:ext>
            </a:extLst>
          </p:cNvPr>
          <p:cNvGraphicFramePr/>
          <p:nvPr>
            <p:extLst/>
          </p:nvPr>
        </p:nvGraphicFramePr>
        <p:xfrm>
          <a:off x="853437" y="2217096"/>
          <a:ext cx="10160003" cy="4341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E39D457-51D1-48A7-A66E-126BB2CAC041}"/>
              </a:ext>
            </a:extLst>
          </p:cNvPr>
          <p:cNvSpPr txBox="1"/>
          <p:nvPr/>
        </p:nvSpPr>
        <p:spPr>
          <a:xfrm>
            <a:off x="934718" y="1629181"/>
            <a:ext cx="1059512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00CC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Що вдалося виконати з пріоритетних напрямів у 2022/2023 н.р.: </a:t>
            </a:r>
            <a:endParaRPr lang="aa-ET" sz="1467" dirty="0">
              <a:solidFill>
                <a:srgbClr val="0000CC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pic>
        <p:nvPicPr>
          <p:cNvPr id="6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188942BB-B2A7-5A33-9F45-3A7BE7B8F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2415354" y="3648319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69042B1C-2523-F6DD-19A6-058F493CE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5959018" y="5650839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C8D27A78-59D6-3138-EE3F-66334524B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2159534" y="5763374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5418" y="4135105"/>
            <a:ext cx="3338020" cy="20077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11496" y="3132302"/>
            <a:ext cx="569009" cy="59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23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22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>
            <p:extLst/>
          </p:nvPr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8A4C498-87D2-48A5-B2A4-525B14B1B3B6}"/>
              </a:ext>
            </a:extLst>
          </p:cNvPr>
          <p:cNvSpPr txBox="1"/>
          <p:nvPr/>
        </p:nvSpPr>
        <p:spPr>
          <a:xfrm>
            <a:off x="1512081" y="1442267"/>
            <a:ext cx="9794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C00000"/>
                </a:solidFill>
                <a:latin typeface="Consolas" panose="020B0609020204030204" pitchFamily="49" charset="0"/>
              </a:rPr>
              <a:t>Єдине інформаційне середовище закладу </a:t>
            </a:r>
            <a:endParaRPr lang="aa-ET" sz="3200" b="1" dirty="0">
              <a:solidFill>
                <a:srgbClr val="C00000"/>
              </a:solidFill>
              <a:latin typeface="Consolas" panose="020B0609020204030204" pitchFamily="49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8181" y="2705278"/>
            <a:ext cx="7412800" cy="36302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442268"/>
            <a:ext cx="5689600" cy="364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56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23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8A4C498-87D2-48A5-B2A4-525B14B1B3B6}"/>
              </a:ext>
            </a:extLst>
          </p:cNvPr>
          <p:cNvSpPr txBox="1"/>
          <p:nvPr/>
        </p:nvSpPr>
        <p:spPr>
          <a:xfrm>
            <a:off x="1512081" y="1442267"/>
            <a:ext cx="9794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C00000"/>
                </a:solidFill>
                <a:latin typeface="Consolas" panose="020B0609020204030204" pitchFamily="49" charset="0"/>
              </a:rPr>
              <a:t>Єдине інформаційне середовище закладу </a:t>
            </a:r>
            <a:endParaRPr lang="aa-ET" sz="3200" b="1" dirty="0">
              <a:solidFill>
                <a:srgbClr val="C00000"/>
              </a:solidFill>
              <a:latin typeface="Consolas" panose="020B0609020204030204" pitchFamily="49" charset="0"/>
            </a:endParaRPr>
          </a:p>
        </p:txBody>
      </p:sp>
      <p:pic>
        <p:nvPicPr>
          <p:cNvPr id="7" name="Picture 4" descr="G Suite for Education – Запорізький професійний торгово-кулінарний ліцей">
            <a:extLst>
              <a:ext uri="{FF2B5EF4-FFF2-40B4-BE49-F238E27FC236}">
                <a16:creationId xmlns:a16="http://schemas.microsoft.com/office/drawing/2014/main" id="{149C5291-8CD7-44E4-A8E8-A169E972D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97" y="2766160"/>
            <a:ext cx="5748875" cy="176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35E226-6E9C-448E-AE38-BDC07BDEE6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413" t="17800" r="11413" b="12201"/>
          <a:stretch/>
        </p:blipFill>
        <p:spPr>
          <a:xfrm>
            <a:off x="5973545" y="3648452"/>
            <a:ext cx="5476713" cy="2794243"/>
          </a:xfrm>
          <a:prstGeom prst="rect">
            <a:avLst/>
          </a:prstGeom>
        </p:spPr>
      </p:pic>
      <p:pic>
        <p:nvPicPr>
          <p:cNvPr id="11" name="Picture 6" descr="Україна. ІСУО (інформаційна система управління освітою)">
            <a:extLst>
              <a:ext uri="{FF2B5EF4-FFF2-40B4-BE49-F238E27FC236}">
                <a16:creationId xmlns:a16="http://schemas.microsoft.com/office/drawing/2014/main" id="{1D099721-717F-4959-9FBE-1B96374A0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354" y="2249126"/>
            <a:ext cx="5285093" cy="120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584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24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081435B-56D5-4313-BD4E-B098457A38FB}"/>
              </a:ext>
            </a:extLst>
          </p:cNvPr>
          <p:cNvSpPr txBox="1"/>
          <p:nvPr/>
        </p:nvSpPr>
        <p:spPr>
          <a:xfrm>
            <a:off x="1128727" y="1492379"/>
            <a:ext cx="10211936" cy="10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600272" algn="just"/>
            <a:r>
              <a:rPr lang="uk-UA" sz="2133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Фінансування потреб закладу проводиться централізованою </a:t>
            </a:r>
            <a:r>
              <a:rPr lang="uk-UA" sz="2133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централізованою</a:t>
            </a:r>
            <a:r>
              <a:rPr lang="uk-UA" sz="2133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 бухгалтерією </a:t>
            </a:r>
            <a:r>
              <a:rPr lang="uk-UA" sz="2133" dirty="0">
                <a:latin typeface="Consolas" panose="020B0609020204030204" pitchFamily="49" charset="0"/>
                <a:ea typeface="Times New Roman" panose="02020603050405020304" pitchFamily="18" charset="0"/>
              </a:rPr>
              <a:t>відділу</a:t>
            </a:r>
            <a:r>
              <a:rPr lang="uk-UA" sz="2133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 освіти </a:t>
            </a:r>
            <a:r>
              <a:rPr lang="uk-UA" sz="2133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Калинівської</a:t>
            </a:r>
            <a:r>
              <a:rPr lang="uk-UA" sz="2133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 селищної ради.</a:t>
            </a:r>
            <a:endParaRPr lang="aa-ET" sz="1400" dirty="0"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pic>
        <p:nvPicPr>
          <p:cNvPr id="15362" name="Picture 2" descr="ПОРЯДОК ФІНАНСУВАННЯ ГРОМАДСЬКИХ ОРГАНІЗАЦІЙ ВЕТЕРАНІВ – Товариство  організацій учасників АТО Одещини">
            <a:extLst>
              <a:ext uri="{FF2B5EF4-FFF2-40B4-BE49-F238E27FC236}">
                <a16:creationId xmlns:a16="http://schemas.microsoft.com/office/drawing/2014/main" id="{F7F89195-D033-4C6D-8DC5-849624569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478" y="2952705"/>
            <a:ext cx="6614644" cy="364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837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25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388" name="Picture 4" descr="Максимівський НВК - Гуртки 2018-2019 н.р.">
            <a:extLst>
              <a:ext uri="{FF2B5EF4-FFF2-40B4-BE49-F238E27FC236}">
                <a16:creationId xmlns:a16="http://schemas.microsoft.com/office/drawing/2014/main" id="{2B50528E-08A3-4D01-B5B2-37F203AED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76" y="1511942"/>
            <a:ext cx="3238411" cy="49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B3948221-6D56-1D60-4B68-5D645C01ED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6404330"/>
              </p:ext>
            </p:extLst>
          </p:nvPr>
        </p:nvGraphicFramePr>
        <p:xfrm>
          <a:off x="4553528" y="1607128"/>
          <a:ext cx="7161937" cy="5302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86765" y="4451927"/>
            <a:ext cx="4017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</a:rPr>
              <a:t>Гурток вокального співу</a:t>
            </a:r>
          </a:p>
        </p:txBody>
      </p:sp>
    </p:spTree>
    <p:extLst>
      <p:ext uri="{BB962C8B-B14F-4D97-AF65-F5344CB8AC3E}">
        <p14:creationId xmlns:p14="http://schemas.microsoft.com/office/powerpoint/2010/main" val="411840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26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AF9C460-FA06-B27F-B169-4245E81F8B69}"/>
              </a:ext>
            </a:extLst>
          </p:cNvPr>
          <p:cNvSpPr txBox="1"/>
          <p:nvPr/>
        </p:nvSpPr>
        <p:spPr>
          <a:xfrm>
            <a:off x="945847" y="1648919"/>
            <a:ext cx="1023015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600272" algn="just"/>
            <a:r>
              <a:rPr lang="uk-UA" sz="28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За рахунок бюджету станом на 20 червня 2023 року:</a:t>
            </a:r>
            <a:endParaRPr lang="aa-ET" sz="2800" dirty="0">
              <a:latin typeface="Consolas" panose="020B0609020204030204" pitchFamily="49" charset="0"/>
              <a:ea typeface="Times New Roman" panose="02020603050405020304" pitchFamily="18" charset="0"/>
            </a:endParaRPr>
          </a:p>
          <a:p>
            <a:pPr marL="457189" indent="-457189" algn="just" fontAlgn="base">
              <a:buFont typeface="Arial" panose="020B0604020202020204" pitchFamily="34" charset="0"/>
              <a:buChar char="●"/>
            </a:pPr>
            <a:r>
              <a:rPr lang="uk-UA" sz="2800" dirty="0">
                <a:solidFill>
                  <a:srgbClr val="000000"/>
                </a:solidFill>
                <a:latin typeface="Consolas" panose="020B0609020204030204" pitchFamily="49" charset="0"/>
                <a:ea typeface="Noto Sans Symbols"/>
                <a:cs typeface="Noto Sans Symbols"/>
              </a:rPr>
              <a:t>Закуплено комп’ютерну техніку; </a:t>
            </a:r>
          </a:p>
          <a:p>
            <a:pPr marL="457189" indent="-457189" algn="just" fontAlgn="base">
              <a:buFont typeface="Arial" panose="020B0604020202020204" pitchFamily="34" charset="0"/>
              <a:buChar char="●"/>
            </a:pPr>
            <a:r>
              <a:rPr lang="uk-UA" sz="2800" dirty="0">
                <a:latin typeface="Consolas" panose="020B0609020204030204" pitchFamily="49" charset="0"/>
                <a:ea typeface="Noto Sans Symbols"/>
                <a:cs typeface="Noto Sans Symbols"/>
              </a:rPr>
              <a:t>Закуплено фарбу та інші матеріали для ремонтних робіт; </a:t>
            </a:r>
          </a:p>
          <a:p>
            <a:pPr marL="457189" indent="-457189" algn="just" fontAlgn="base">
              <a:buFont typeface="Arial" panose="020B0604020202020204" pitchFamily="34" charset="0"/>
              <a:buChar char="●"/>
            </a:pPr>
            <a:r>
              <a:rPr lang="uk-UA" sz="2800" dirty="0">
                <a:latin typeface="Consolas" panose="020B0609020204030204" pitchFamily="49" charset="0"/>
                <a:ea typeface="Noto Sans Symbols"/>
                <a:cs typeface="Noto Sans Symbols"/>
              </a:rPr>
              <a:t>Встановлено тривожну кнопку</a:t>
            </a:r>
          </a:p>
          <a:p>
            <a:pPr marL="457189" indent="-457189" algn="just" fontAlgn="base">
              <a:buFont typeface="Arial" panose="020B0604020202020204" pitchFamily="34" charset="0"/>
              <a:buChar char="●"/>
            </a:pPr>
            <a:r>
              <a:rPr lang="uk-UA" sz="2800" dirty="0">
                <a:latin typeface="Consolas" panose="020B0609020204030204" pitchFamily="49" charset="0"/>
                <a:ea typeface="Noto Sans Symbols"/>
                <a:cs typeface="Noto Sans Symbols"/>
              </a:rPr>
              <a:t>Придбано канцелярські товари</a:t>
            </a:r>
          </a:p>
          <a:p>
            <a:pPr marL="457189" indent="-457189" algn="just" fontAlgn="base">
              <a:buFont typeface="Arial" panose="020B0604020202020204" pitchFamily="34" charset="0"/>
              <a:buChar char="●"/>
            </a:pPr>
            <a:r>
              <a:rPr lang="uk-UA" sz="2800" dirty="0">
                <a:latin typeface="Consolas" panose="020B0609020204030204" pitchFamily="49" charset="0"/>
                <a:ea typeface="Noto Sans Symbols"/>
                <a:cs typeface="Noto Sans Symbols"/>
              </a:rPr>
              <a:t>Господарські товари (миючі, </a:t>
            </a:r>
            <a:r>
              <a:rPr lang="uk-UA" sz="2800" dirty="0" err="1">
                <a:latin typeface="Consolas" panose="020B0609020204030204" pitchFamily="49" charset="0"/>
                <a:ea typeface="Noto Sans Symbols"/>
                <a:cs typeface="Noto Sans Symbols"/>
              </a:rPr>
              <a:t>дезинфікуючі</a:t>
            </a:r>
            <a:r>
              <a:rPr lang="uk-UA" sz="2800" dirty="0">
                <a:latin typeface="Consolas" panose="020B0609020204030204" pitchFamily="49" charset="0"/>
                <a:ea typeface="Noto Sans Symbols"/>
                <a:cs typeface="Noto Sans Symbols"/>
              </a:rPr>
              <a:t>)</a:t>
            </a:r>
          </a:p>
          <a:p>
            <a:pPr marL="457189" indent="-457189" algn="just" fontAlgn="base">
              <a:buFont typeface="Arial" panose="020B0604020202020204" pitchFamily="34" charset="0"/>
              <a:buChar char="●"/>
            </a:pPr>
            <a:r>
              <a:rPr lang="uk-UA" sz="2800" dirty="0">
                <a:latin typeface="Consolas" panose="020B0609020204030204" pitchFamily="49" charset="0"/>
                <a:ea typeface="Noto Sans Symbols"/>
                <a:cs typeface="Noto Sans Symbols"/>
              </a:rPr>
              <a:t>Та інші видатки</a:t>
            </a:r>
          </a:p>
          <a:p>
            <a:pPr marL="457189" indent="-457189" algn="just" fontAlgn="base">
              <a:buFont typeface="Arial" panose="020B0604020202020204" pitchFamily="34" charset="0"/>
              <a:buChar char="●"/>
            </a:pPr>
            <a:endParaRPr lang="uk-UA" sz="2400" dirty="0">
              <a:latin typeface="Consolas" panose="020B0609020204030204" pitchFamily="49" charset="0"/>
              <a:ea typeface="Noto Sans Symbols"/>
              <a:cs typeface="Noto Sans Symbols"/>
            </a:endParaRPr>
          </a:p>
          <a:p>
            <a:pPr marL="457189" indent="-457189" algn="just" fontAlgn="base">
              <a:buFont typeface="Arial" panose="020B0604020202020204" pitchFamily="34" charset="0"/>
              <a:buChar char="●"/>
            </a:pPr>
            <a:endParaRPr lang="aa-ET" sz="2400" dirty="0">
              <a:latin typeface="Consolas" panose="020B0609020204030204" pitchFamily="49" charset="0"/>
              <a:ea typeface="Noto Sans Symbols"/>
              <a:cs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4094703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27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27B14D-BFA6-4EF8-B4CD-7DE45C13D5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6200" y="1519583"/>
            <a:ext cx="9499600" cy="49606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6200" y="1454928"/>
            <a:ext cx="9882909" cy="30524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9855" y="3999897"/>
            <a:ext cx="724509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733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Прозорість </a:t>
            </a:r>
            <a:r>
              <a:rPr lang="uk-UA" sz="3733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Плесецької</a:t>
            </a:r>
            <a:r>
              <a:rPr lang="uk-UA" sz="3733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гімназії</a:t>
            </a:r>
          </a:p>
        </p:txBody>
      </p:sp>
    </p:spTree>
    <p:extLst>
      <p:ext uri="{BB962C8B-B14F-4D97-AF65-F5344CB8AC3E}">
        <p14:creationId xmlns:p14="http://schemas.microsoft.com/office/powerpoint/2010/main" val="2521971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28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52ECF5F-A51C-4B12-9029-733DFC161EC7}"/>
              </a:ext>
            </a:extLst>
          </p:cNvPr>
          <p:cNvSpPr txBox="1"/>
          <p:nvPr/>
        </p:nvSpPr>
        <p:spPr>
          <a:xfrm>
            <a:off x="868680" y="1585510"/>
            <a:ext cx="10454641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00CC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Що вдалося виконати з пріоритетних напрямів у 2022/2023 н.р.:</a:t>
            </a:r>
            <a:endParaRPr lang="aa-ET" sz="1467" dirty="0">
              <a:solidFill>
                <a:srgbClr val="0000CC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61120C40-67E3-489B-82E9-773379596CA8}"/>
              </a:ext>
            </a:extLst>
          </p:cNvPr>
          <p:cNvGraphicFramePr/>
          <p:nvPr>
            <p:extLst/>
          </p:nvPr>
        </p:nvGraphicFramePr>
        <p:xfrm>
          <a:off x="296003" y="1827598"/>
          <a:ext cx="11255917" cy="5029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A6A57381-D1FA-DCF3-90E8-C32B59307F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179742" y="3639014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43DB9A21-D746-E604-1984-112C470B0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8080335" y="3639015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65A6DF42-2A33-DD1F-8192-70E2B79246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179742" y="6041321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F1EE152F-97E2-0B50-1B2C-9132B7C45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4186555" y="6041321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65794413-37B0-C64D-4EBA-6D798DF56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8084135" y="6008142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0EA0C504-B231-09EA-57F9-34389EC95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4186555" y="3504783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415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29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52ECF5F-A51C-4B12-9029-733DFC161EC7}"/>
              </a:ext>
            </a:extLst>
          </p:cNvPr>
          <p:cNvSpPr txBox="1"/>
          <p:nvPr/>
        </p:nvSpPr>
        <p:spPr>
          <a:xfrm>
            <a:off x="934719" y="1629181"/>
            <a:ext cx="1016000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00CC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Пріоритетні напрями роботи на 2023/2024 навчальний рік: </a:t>
            </a:r>
            <a:endParaRPr lang="aa-ET" sz="1467" dirty="0">
              <a:solidFill>
                <a:srgbClr val="0000CC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61120C40-67E3-489B-82E9-773379596C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7179651"/>
              </p:ext>
            </p:extLst>
          </p:nvPr>
        </p:nvGraphicFramePr>
        <p:xfrm>
          <a:off x="296003" y="1827598"/>
          <a:ext cx="11255917" cy="5029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928276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952238-6DD0-4F75-95DE-870415A8BCBF}"/>
              </a:ext>
            </a:extLst>
          </p:cNvPr>
          <p:cNvSpPr txBox="1"/>
          <p:nvPr/>
        </p:nvSpPr>
        <p:spPr>
          <a:xfrm>
            <a:off x="1593519" y="171022"/>
            <a:ext cx="10547048" cy="5027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667" b="1" dirty="0">
                <a:solidFill>
                  <a:srgbClr val="0000CC"/>
                </a:solidFill>
                <a:latin typeface="Consolas" panose="020B0609020204030204" pitchFamily="49" charset="0"/>
              </a:rPr>
              <a:t>Основна мета діяльності у 2022/2023 навчальному році</a:t>
            </a:r>
            <a:endParaRPr lang="aa-ET" sz="2667" b="1" dirty="0">
              <a:solidFill>
                <a:srgbClr val="0000CC"/>
              </a:solidFill>
              <a:latin typeface="Consolas" panose="020B0609020204030204" pitchFamily="49" charset="0"/>
            </a:endParaRP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A9776D13-B6FC-4929-9F8A-CC54D5F76844}"/>
              </a:ext>
            </a:extLst>
          </p:cNvPr>
          <p:cNvGraphicFramePr/>
          <p:nvPr>
            <p:extLst/>
          </p:nvPr>
        </p:nvGraphicFramePr>
        <p:xfrm>
          <a:off x="503161" y="725156"/>
          <a:ext cx="11524344" cy="5854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72292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F347E1-D755-474C-9649-E4F083CBE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94" t="15290" r="14816" b="11561"/>
          <a:stretch/>
        </p:blipFill>
        <p:spPr>
          <a:xfrm>
            <a:off x="1786855" y="297511"/>
            <a:ext cx="8588634" cy="63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66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D379B3-42AB-410E-A9F1-F50961F8B9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87" t="16269" r="15506" b="11804"/>
          <a:stretch/>
        </p:blipFill>
        <p:spPr>
          <a:xfrm>
            <a:off x="1937857" y="240390"/>
            <a:ext cx="8481269" cy="63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348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DAE95C-AC10-4BB4-BCCC-91A252E40D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76" t="16514" r="15642" b="11804"/>
          <a:stretch/>
        </p:blipFill>
        <p:spPr>
          <a:xfrm>
            <a:off x="1926671" y="320570"/>
            <a:ext cx="8338657" cy="621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822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A5BFE8-F93F-4B01-B727-D7210AE6BC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13" t="16147" r="15573" b="12538"/>
          <a:stretch/>
        </p:blipFill>
        <p:spPr>
          <a:xfrm>
            <a:off x="1670806" y="285039"/>
            <a:ext cx="8850387" cy="657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84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9C8228-7FD5-4CEB-9C49-B46C35C028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14" t="16758" r="15710" b="12293"/>
          <a:stretch/>
        </p:blipFill>
        <p:spPr>
          <a:xfrm>
            <a:off x="1862356" y="236005"/>
            <a:ext cx="8621086" cy="63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646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F42B23-473F-4398-B45C-86BEC2A7E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88" t="15658" r="15643" b="12048"/>
          <a:stretch/>
        </p:blipFill>
        <p:spPr>
          <a:xfrm>
            <a:off x="1830198" y="196835"/>
            <a:ext cx="8531604" cy="646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84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29FBD3-4F41-450E-8525-BEBACA22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19" t="16758" r="15780" b="11682"/>
          <a:stretch/>
        </p:blipFill>
        <p:spPr>
          <a:xfrm>
            <a:off x="1956032" y="320039"/>
            <a:ext cx="8279935" cy="621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47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74739D-F1C9-4113-B856-148C1F0180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51" t="16147" r="15505" b="12538"/>
          <a:stretch/>
        </p:blipFill>
        <p:spPr>
          <a:xfrm>
            <a:off x="1728132" y="259973"/>
            <a:ext cx="8523215" cy="633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389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CDC5F2-E6F0-4288-B1FA-870575480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07" t="16758" r="15642" b="11193"/>
          <a:stretch/>
        </p:blipFill>
        <p:spPr>
          <a:xfrm>
            <a:off x="1763086" y="186197"/>
            <a:ext cx="8665828" cy="64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25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07B0EA-8B4C-449B-B1E7-3B9AB95C72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51" t="16147" r="15642" b="12538"/>
          <a:stretch/>
        </p:blipFill>
        <p:spPr>
          <a:xfrm>
            <a:off x="1879134" y="336301"/>
            <a:ext cx="8296712" cy="618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6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952238-6DD0-4F75-95DE-870415A8BCBF}"/>
              </a:ext>
            </a:extLst>
          </p:cNvPr>
          <p:cNvSpPr txBox="1"/>
          <p:nvPr/>
        </p:nvSpPr>
        <p:spPr>
          <a:xfrm>
            <a:off x="1593519" y="171022"/>
            <a:ext cx="10547048" cy="12412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733" b="1" dirty="0">
                <a:solidFill>
                  <a:srgbClr val="0000CC"/>
                </a:solidFill>
                <a:latin typeface="Consolas" panose="020B0609020204030204" pitchFamily="49" charset="0"/>
              </a:rPr>
              <a:t>ВОЛОНТЕРСТВО – ДОПОМОГА ЗБРОЙНИМ СИЛАМ УКРАЇНИ!</a:t>
            </a:r>
            <a:endParaRPr lang="aa-ET" sz="3733" b="1" dirty="0">
              <a:solidFill>
                <a:srgbClr val="0000CC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360A98-D867-4CC8-9F1F-A54AC94DEFA9}"/>
              </a:ext>
            </a:extLst>
          </p:cNvPr>
          <p:cNvSpPr txBox="1"/>
          <p:nvPr/>
        </p:nvSpPr>
        <p:spPr>
          <a:xfrm>
            <a:off x="2287857" y="1997901"/>
            <a:ext cx="8918529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733" b="1" dirty="0">
                <a:solidFill>
                  <a:srgbClr val="FF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Проведено  благодійні ярмарки</a:t>
            </a:r>
            <a:endParaRPr lang="aa-ET" sz="2133" dirty="0">
              <a:solidFill>
                <a:srgbClr val="FF0000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DF3B32-8C37-1665-8C2B-2993027A48B3}"/>
              </a:ext>
            </a:extLst>
          </p:cNvPr>
          <p:cNvSpPr txBox="1"/>
          <p:nvPr/>
        </p:nvSpPr>
        <p:spPr>
          <a:xfrm>
            <a:off x="2595638" y="3291299"/>
            <a:ext cx="8918529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733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Виготовлено майже 200  маскувальних сіток </a:t>
            </a:r>
            <a:endParaRPr lang="aa-ET" sz="3733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FB3A6A-40E3-DD7B-F356-662DCEB33183}"/>
              </a:ext>
            </a:extLst>
          </p:cNvPr>
          <p:cNvSpPr txBox="1"/>
          <p:nvPr/>
        </p:nvSpPr>
        <p:spPr>
          <a:xfrm>
            <a:off x="2908838" y="4744402"/>
            <a:ext cx="8918529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733" b="1" dirty="0">
                <a:solidFill>
                  <a:srgbClr val="0000CC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Все передано на потреби ЗСУ!</a:t>
            </a:r>
            <a:endParaRPr lang="aa-ET" sz="2133" dirty="0">
              <a:solidFill>
                <a:srgbClr val="0000CC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689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D0401C-B22E-4DCD-BD6B-97B912AB45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40" t="16433" r="15710" b="11869"/>
          <a:stretch/>
        </p:blipFill>
        <p:spPr>
          <a:xfrm>
            <a:off x="1753300" y="319559"/>
            <a:ext cx="8486862" cy="636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709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53BF2B-5781-4376-B7B8-21C143BE7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52" t="16514" r="15298" b="11559"/>
          <a:stretch/>
        </p:blipFill>
        <p:spPr>
          <a:xfrm>
            <a:off x="1702965" y="210506"/>
            <a:ext cx="8615494" cy="643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95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МОН оприлюднили новації умов прийому до вишів | Lойер">
            <a:extLst>
              <a:ext uri="{FF2B5EF4-FFF2-40B4-BE49-F238E27FC236}">
                <a16:creationId xmlns:a16="http://schemas.microsoft.com/office/drawing/2014/main" id="{79714B86-39B5-462F-90C2-46415BF31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1828020"/>
            <a:ext cx="4389120" cy="373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028B1349-3F05-4AEF-9F4C-6855AD914E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42</a:t>
            </a:fld>
            <a:endParaRPr lang="e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AF2D1-464B-4C23-A4DB-F46A4263DCD4}"/>
              </a:ext>
            </a:extLst>
          </p:cNvPr>
          <p:cNvSpPr txBox="1"/>
          <p:nvPr/>
        </p:nvSpPr>
        <p:spPr>
          <a:xfrm>
            <a:off x="4470400" y="168276"/>
            <a:ext cx="7264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cap="all" dirty="0">
                <a:solidFill>
                  <a:srgbClr val="0000CC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КЛЮЧОВІ КРОКИ</a:t>
            </a:r>
          </a:p>
          <a:p>
            <a:pPr algn="ctr"/>
            <a:r>
              <a:rPr lang="uk-UA" sz="3200" b="1" cap="all" dirty="0">
                <a:solidFill>
                  <a:srgbClr val="0000CC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2023/2024 навчального року </a:t>
            </a:r>
            <a:endParaRPr lang="aa-ET" sz="2400" cap="all" dirty="0">
              <a:solidFill>
                <a:srgbClr val="0000CC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C8630F32-B287-4D37-8A64-5AB0AA0E92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4412138"/>
              </p:ext>
            </p:extLst>
          </p:nvPr>
        </p:nvGraphicFramePr>
        <p:xfrm>
          <a:off x="4126362" y="1283424"/>
          <a:ext cx="785227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Смайлик-эмодзи ❗ 'Красный восклицательный знак' ВК (ВКонтакте), Инстаграм,  Ватсап: код смайла, значение и расшифровка">
            <a:extLst>
              <a:ext uri="{FF2B5EF4-FFF2-40B4-BE49-F238E27FC236}">
                <a16:creationId xmlns:a16="http://schemas.microsoft.com/office/drawing/2014/main" id="{D52C65D9-8B7C-5C8E-000C-663681552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1" t="9008" r="34587" b="8750"/>
          <a:stretch/>
        </p:blipFill>
        <p:spPr bwMode="auto">
          <a:xfrm rot="21219857">
            <a:off x="3216451" y="726763"/>
            <a:ext cx="963739" cy="219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823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952238-6DD0-4F75-95DE-870415A8BCBF}"/>
              </a:ext>
            </a:extLst>
          </p:cNvPr>
          <p:cNvSpPr txBox="1"/>
          <p:nvPr/>
        </p:nvSpPr>
        <p:spPr>
          <a:xfrm>
            <a:off x="1593519" y="171021"/>
            <a:ext cx="10547048" cy="9131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667" b="1" dirty="0">
                <a:solidFill>
                  <a:srgbClr val="0000CC"/>
                </a:solidFill>
                <a:latin typeface="Consolas" panose="020B0609020204030204" pitchFamily="49" charset="0"/>
              </a:rPr>
              <a:t>У 2022/2023 навчальному році педагогічний колектив закладу продовжує працювати над методичним питанням</a:t>
            </a:r>
            <a:endParaRPr lang="aa-ET" sz="2667" b="1" dirty="0">
              <a:solidFill>
                <a:srgbClr val="0000CC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360A98-D867-4CC8-9F1F-A54AC94DEFA9}"/>
              </a:ext>
            </a:extLst>
          </p:cNvPr>
          <p:cNvSpPr txBox="1"/>
          <p:nvPr/>
        </p:nvSpPr>
        <p:spPr>
          <a:xfrm>
            <a:off x="2407778" y="2337677"/>
            <a:ext cx="89185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Професійне зростання педагога, як складова внутрішньої системи забезпечення якості освіти</a:t>
            </a:r>
            <a:endParaRPr lang="aa-ET" sz="4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860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47"/>
          <p:cNvSpPr txBox="1">
            <a:spLocks noGrp="1"/>
          </p:cNvSpPr>
          <p:nvPr>
            <p:ph type="sldNum" idx="12"/>
          </p:nvPr>
        </p:nvSpPr>
        <p:spPr>
          <a:xfrm>
            <a:off x="5782800" y="6335500"/>
            <a:ext cx="626400" cy="52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6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2A787-4227-4875-8CBA-9A3C06DA9B95}"/>
              </a:ext>
            </a:extLst>
          </p:cNvPr>
          <p:cNvSpPr txBox="1"/>
          <p:nvPr/>
        </p:nvSpPr>
        <p:spPr>
          <a:xfrm>
            <a:off x="822476" y="150792"/>
            <a:ext cx="10547048" cy="9131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667" b="1" dirty="0">
                <a:solidFill>
                  <a:srgbClr val="0000CC"/>
                </a:solidFill>
                <a:latin typeface="Consolas" panose="020B0609020204030204" pitchFamily="49" charset="0"/>
              </a:rPr>
              <a:t>Напрями роботи колективу </a:t>
            </a:r>
            <a:r>
              <a:rPr lang="uk-UA" sz="2667" b="1" dirty="0" err="1">
                <a:solidFill>
                  <a:srgbClr val="0000CC"/>
                </a:solidFill>
                <a:latin typeface="Consolas" panose="020B0609020204030204" pitchFamily="49" charset="0"/>
              </a:rPr>
              <a:t>Плесецької</a:t>
            </a:r>
            <a:r>
              <a:rPr lang="uk-UA" sz="2667" b="1" dirty="0">
                <a:solidFill>
                  <a:srgbClr val="0000CC"/>
                </a:solidFill>
                <a:latin typeface="Consolas" panose="020B0609020204030204" pitchFamily="49" charset="0"/>
              </a:rPr>
              <a:t> гімназії </a:t>
            </a:r>
          </a:p>
          <a:p>
            <a:pPr algn="ctr"/>
            <a:r>
              <a:rPr lang="uk-UA" sz="2667" b="1" dirty="0">
                <a:solidFill>
                  <a:srgbClr val="0000CC"/>
                </a:solidFill>
                <a:latin typeface="Consolas" panose="020B0609020204030204" pitchFamily="49" charset="0"/>
              </a:rPr>
              <a:t>у 2022/2023 навчальному році</a:t>
            </a:r>
            <a:endParaRPr lang="aa-ET" sz="2667" b="1" dirty="0">
              <a:solidFill>
                <a:srgbClr val="0000CC"/>
              </a:solidFill>
              <a:latin typeface="Consolas" panose="020B0609020204030204" pitchFamily="49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42F811C7-77CE-45EF-B7BC-B76201B6A355}"/>
              </a:ext>
            </a:extLst>
          </p:cNvPr>
          <p:cNvGraphicFramePr/>
          <p:nvPr>
            <p:extLst/>
          </p:nvPr>
        </p:nvGraphicFramePr>
        <p:xfrm>
          <a:off x="1593519" y="1268312"/>
          <a:ext cx="946331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32642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7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>
            <p:extLst/>
          </p:nvPr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2C924030-CC99-46A8-987E-E895B9B2B8AC}"/>
              </a:ext>
            </a:extLst>
          </p:cNvPr>
          <p:cNvGraphicFramePr/>
          <p:nvPr>
            <p:extLst/>
          </p:nvPr>
        </p:nvGraphicFramePr>
        <p:xfrm>
          <a:off x="3957564" y="149438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0" y="1634837"/>
            <a:ext cx="3827896" cy="499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57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8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AA84D6FF-800A-4376-BE38-EB39BA6BC46D}"/>
              </a:ext>
            </a:extLst>
          </p:cNvPr>
          <p:cNvGraphicFramePr/>
          <p:nvPr>
            <p:extLst/>
          </p:nvPr>
        </p:nvGraphicFramePr>
        <p:xfrm>
          <a:off x="1199847" y="1831360"/>
          <a:ext cx="8896085" cy="3648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Дванадцятикутник 10">
            <a:extLst>
              <a:ext uri="{FF2B5EF4-FFF2-40B4-BE49-F238E27FC236}">
                <a16:creationId xmlns:a16="http://schemas.microsoft.com/office/drawing/2014/main" id="{CB0BADBC-514C-44E7-8E95-530640B0F99D}"/>
              </a:ext>
            </a:extLst>
          </p:cNvPr>
          <p:cNvSpPr/>
          <p:nvPr/>
        </p:nvSpPr>
        <p:spPr>
          <a:xfrm>
            <a:off x="6846777" y="4624156"/>
            <a:ext cx="4329224" cy="2094235"/>
          </a:xfrm>
          <a:prstGeom prst="dodec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CanDown">
              <a:avLst/>
            </a:prstTxWarp>
            <a:no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375здобувачів освіти</a:t>
            </a:r>
            <a:endParaRPr lang="aa-ET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174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9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94" y="2108085"/>
            <a:ext cx="12152413" cy="298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207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1029</Words>
  <Application>Microsoft Office PowerPoint</Application>
  <PresentationFormat>Широкий екран</PresentationFormat>
  <Paragraphs>201</Paragraphs>
  <Slides>42</Slides>
  <Notes>6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Comic Sans MS</vt:lpstr>
      <vt:lpstr>Consolas</vt:lpstr>
      <vt:lpstr>Noto Sans Symbols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ROZUMNYKY</cp:lastModifiedBy>
  <cp:revision>6</cp:revision>
  <dcterms:created xsi:type="dcterms:W3CDTF">2023-06-26T11:20:27Z</dcterms:created>
  <dcterms:modified xsi:type="dcterms:W3CDTF">2023-06-27T06:09:19Z</dcterms:modified>
</cp:coreProperties>
</file>